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3"/>
    <p:sldMasterId id="2147483671" r:id="rId4"/>
  </p:sldMasterIdLst>
  <p:notesMasterIdLst>
    <p:notesMasterId r:id="rId5"/>
  </p:notesMasterIdLst>
  <p:sldIdLst>
    <p:sldId id="256" r:id="rId6"/>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g2fc7bf85496_2_9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5" name="Google Shape;165;g2fc7bf85496_2_9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 Id="rId3" Type="http://schemas.openxmlformats.org/officeDocument/2006/relationships/image" Target="../media/image10.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1.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6.jp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 name="Shape 15"/>
        <p:cNvGrpSpPr/>
        <p:nvPr/>
      </p:nvGrpSpPr>
      <p:grpSpPr>
        <a:xfrm>
          <a:off x="0" y="0"/>
          <a:ext cx="0" cy="0"/>
          <a:chOff x="0" y="0"/>
          <a:chExt cx="0" cy="0"/>
        </a:xfrm>
      </p:grpSpPr>
      <p:sp>
        <p:nvSpPr>
          <p:cNvPr id="16" name="Google Shape;1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 name="Google Shape;18;p2"/>
          <p:cNvSpPr/>
          <p:nvPr/>
        </p:nvSpPr>
        <p:spPr>
          <a:xfrm>
            <a:off x="0" y="6320118"/>
            <a:ext cx="12192000" cy="537900"/>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Avenir"/>
              <a:ea typeface="Avenir"/>
              <a:cs typeface="Avenir"/>
              <a:sym typeface="Avenir"/>
            </a:endParaRPr>
          </a:p>
        </p:txBody>
      </p:sp>
      <p:pic>
        <p:nvPicPr>
          <p:cNvPr id="19" name="Google Shape;19;p2"/>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20" name="Google Shape;20;p2"/>
          <p:cNvSpPr txBox="1"/>
          <p:nvPr/>
        </p:nvSpPr>
        <p:spPr>
          <a:xfrm>
            <a:off x="7694875" y="6404400"/>
            <a:ext cx="4284600" cy="36930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0" i="0" lang="en-US" sz="1800" u="none" cap="none" strike="noStrike">
                <a:solidFill>
                  <a:srgbClr val="FFFFFF"/>
                </a:solidFill>
                <a:latin typeface="Avenir"/>
                <a:ea typeface="Avenir"/>
                <a:cs typeface="Avenir"/>
                <a:sym typeface="Avenir"/>
              </a:rPr>
              <a:t>Biological and Environmental Research</a:t>
            </a:r>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3" name="Shape 63"/>
        <p:cNvGrpSpPr/>
        <p:nvPr/>
      </p:nvGrpSpPr>
      <p:grpSpPr>
        <a:xfrm>
          <a:off x="0" y="0"/>
          <a:ext cx="0" cy="0"/>
          <a:chOff x="0" y="0"/>
          <a:chExt cx="0" cy="0"/>
        </a:xfrm>
      </p:grpSpPr>
      <p:sp>
        <p:nvSpPr>
          <p:cNvPr id="64" name="Google Shape;64;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5" name="Google Shape;65;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66" name="Google Shape;66;p11"/>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67" name="Google Shape;67;p11"/>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68" name="Shape 68"/>
        <p:cNvGrpSpPr/>
        <p:nvPr/>
      </p:nvGrpSpPr>
      <p:grpSpPr>
        <a:xfrm>
          <a:off x="0" y="0"/>
          <a:ext cx="0" cy="0"/>
          <a:chOff x="0" y="0"/>
          <a:chExt cx="0" cy="0"/>
        </a:xfrm>
      </p:grpSpPr>
      <p:sp>
        <p:nvSpPr>
          <p:cNvPr id="69" name="Google Shape;69;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71" name="Google Shape;71;p12"/>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72" name="Google Shape;72;p12"/>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77" name="Shape 77"/>
        <p:cNvGrpSpPr/>
        <p:nvPr/>
      </p:nvGrpSpPr>
      <p:grpSpPr>
        <a:xfrm>
          <a:off x="0" y="0"/>
          <a:ext cx="0" cy="0"/>
          <a:chOff x="0" y="0"/>
          <a:chExt cx="0" cy="0"/>
        </a:xfrm>
      </p:grpSpPr>
      <p:sp>
        <p:nvSpPr>
          <p:cNvPr id="78" name="Google Shape;78;p14"/>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9" name="Google Shape;79;p14"/>
          <p:cNvSpPr txBox="1"/>
          <p:nvPr/>
        </p:nvSpPr>
        <p:spPr>
          <a:xfrm>
            <a:off x="8417169" y="6398798"/>
            <a:ext cx="3774831" cy="3385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600" u="none" cap="none" strike="noStrike">
                <a:solidFill>
                  <a:schemeClr val="lt1"/>
                </a:solidFill>
                <a:latin typeface="Avenir"/>
                <a:ea typeface="Avenir"/>
                <a:cs typeface="Avenir"/>
                <a:sym typeface="Avenir"/>
              </a:rPr>
              <a:t>Biological and Environmental Research</a:t>
            </a:r>
            <a:endParaRPr/>
          </a:p>
        </p:txBody>
      </p:sp>
      <p:pic>
        <p:nvPicPr>
          <p:cNvPr id="80" name="Google Shape;80;p14"/>
          <p:cNvPicPr preferRelativeResize="0"/>
          <p:nvPr/>
        </p:nvPicPr>
        <p:blipFill>
          <a:blip r:embed="rId2">
            <a:alphaModFix/>
          </a:blip>
          <a:stretch>
            <a:fillRect/>
          </a:stretch>
        </p:blipFill>
        <p:spPr>
          <a:xfrm>
            <a:off x="0" y="6384250"/>
            <a:ext cx="12192000" cy="520075"/>
          </a:xfrm>
          <a:prstGeom prst="rect">
            <a:avLst/>
          </a:prstGeom>
          <a:noFill/>
          <a:ln>
            <a:noFill/>
          </a:ln>
        </p:spPr>
      </p:pic>
      <p:pic>
        <p:nvPicPr>
          <p:cNvPr id="81" name="Google Shape;81;p14"/>
          <p:cNvPicPr preferRelativeResize="0"/>
          <p:nvPr/>
        </p:nvPicPr>
        <p:blipFill>
          <a:blip r:embed="rId3">
            <a:alphaModFix/>
          </a:blip>
          <a:stretch>
            <a:fillRect/>
          </a:stretch>
        </p:blipFill>
        <p:spPr>
          <a:xfrm>
            <a:off x="152388" y="6384259"/>
            <a:ext cx="11887200" cy="520065"/>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rgbClr val="0B324F"/>
        </a:solidFill>
      </p:bgPr>
    </p:bg>
    <p:spTree>
      <p:nvGrpSpPr>
        <p:cNvPr id="82" name="Shape 82"/>
        <p:cNvGrpSpPr/>
        <p:nvPr/>
      </p:nvGrpSpPr>
      <p:grpSpPr>
        <a:xfrm>
          <a:off x="0" y="0"/>
          <a:ext cx="0" cy="0"/>
          <a:chOff x="0" y="0"/>
          <a:chExt cx="0" cy="0"/>
        </a:xfrm>
      </p:grpSpPr>
      <p:sp>
        <p:nvSpPr>
          <p:cNvPr id="83" name="Google Shape;83;p15"/>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6000"/>
              <a:buFont typeface="Avenir"/>
              <a:buNone/>
              <a:defRPr sz="60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4" name="Google Shape;84;p15"/>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solidFill>
                  <a:schemeClr val="lt1"/>
                </a:solidFill>
              </a:defRPr>
            </a:lvl1pPr>
            <a:lvl2pPr lvl="1" algn="ctr">
              <a:lnSpc>
                <a:spcPct val="90000"/>
              </a:lnSpc>
              <a:spcBef>
                <a:spcPts val="500"/>
              </a:spcBef>
              <a:spcAft>
                <a:spcPts val="0"/>
              </a:spcAft>
              <a:buClr>
                <a:schemeClr val="dk1"/>
              </a:buClr>
              <a:buSzPts val="2000"/>
              <a:buFont typeface="Avenir"/>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85" name="Google Shape;85;p15"/>
          <p:cNvSpPr txBox="1"/>
          <p:nvPr>
            <p:ph idx="10" type="dt"/>
          </p:nvPr>
        </p:nvSpPr>
        <p:spPr>
          <a:xfrm>
            <a:off x="2928257" y="6413161"/>
            <a:ext cx="968829" cy="365125"/>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sz="1100">
                <a:solidFill>
                  <a:schemeClr val="dk1"/>
                </a:solidFill>
                <a:latin typeface="Avenir"/>
                <a:ea typeface="Avenir"/>
                <a:cs typeface="Avenir"/>
                <a:sym typeface="Avenir"/>
              </a:defRPr>
            </a:lvl1pPr>
            <a:lvl2pPr lvl="1"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2pPr>
            <a:lvl3pPr lvl="2"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3pPr>
            <a:lvl4pPr lvl="3"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4pPr>
            <a:lvl5pPr lvl="4"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5pPr>
            <a:lvl6pPr lvl="5"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6pPr>
            <a:lvl7pPr lvl="6"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7pPr>
            <a:lvl8pPr lvl="7"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8pPr>
            <a:lvl9pPr lvl="8"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9pPr>
          </a:lstStyle>
          <a:p/>
        </p:txBody>
      </p:sp>
      <p:sp>
        <p:nvSpPr>
          <p:cNvPr id="86" name="Google Shape;86;p15"/>
          <p:cNvSpPr txBox="1"/>
          <p:nvPr>
            <p:ph idx="11" type="ftr"/>
          </p:nvPr>
        </p:nvSpPr>
        <p:spPr>
          <a:xfrm>
            <a:off x="4038600" y="6413160"/>
            <a:ext cx="41148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100">
                <a:solidFill>
                  <a:schemeClr val="dk1"/>
                </a:solidFill>
                <a:latin typeface="Avenir"/>
                <a:ea typeface="Avenir"/>
                <a:cs typeface="Avenir"/>
                <a:sym typeface="Avenir"/>
              </a:defRPr>
            </a:lvl1pPr>
            <a:lvl2pPr lvl="1"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2pPr>
            <a:lvl3pPr lvl="2"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3pPr>
            <a:lvl4pPr lvl="3"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4pPr>
            <a:lvl5pPr lvl="4"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5pPr>
            <a:lvl6pPr lvl="5"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6pPr>
            <a:lvl7pPr lvl="6"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7pPr>
            <a:lvl8pPr lvl="7"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8pPr>
            <a:lvl9pPr lvl="8"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9pPr>
          </a:lstStyle>
          <a:p/>
        </p:txBody>
      </p:sp>
      <p:sp>
        <p:nvSpPr>
          <p:cNvPr id="87" name="Google Shape;87;p15"/>
          <p:cNvSpPr/>
          <p:nvPr/>
        </p:nvSpPr>
        <p:spPr>
          <a:xfrm>
            <a:off x="0" y="5622878"/>
            <a:ext cx="12192000" cy="1235122"/>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pic>
        <p:nvPicPr>
          <p:cNvPr id="88" name="Google Shape;88;p15"/>
          <p:cNvPicPr preferRelativeResize="0"/>
          <p:nvPr/>
        </p:nvPicPr>
        <p:blipFill rotWithShape="1">
          <a:blip r:embed="rId2">
            <a:alphaModFix/>
          </a:blip>
          <a:srcRect b="0" l="0" r="0" t="0"/>
          <a:stretch/>
        </p:blipFill>
        <p:spPr>
          <a:xfrm>
            <a:off x="132289" y="5815220"/>
            <a:ext cx="4894439" cy="901108"/>
          </a:xfrm>
          <a:prstGeom prst="rect">
            <a:avLst/>
          </a:prstGeom>
          <a:noFill/>
          <a:ln>
            <a:noFill/>
          </a:ln>
        </p:spPr>
      </p:pic>
      <p:sp>
        <p:nvSpPr>
          <p:cNvPr id="89" name="Google Shape;89;p15"/>
          <p:cNvSpPr txBox="1"/>
          <p:nvPr/>
        </p:nvSpPr>
        <p:spPr>
          <a:xfrm>
            <a:off x="7162800" y="5917273"/>
            <a:ext cx="5029200" cy="64633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600">
                <a:solidFill>
                  <a:schemeClr val="accent1"/>
                </a:solidFill>
                <a:latin typeface="Avenir"/>
                <a:ea typeface="Avenir"/>
                <a:cs typeface="Avenir"/>
                <a:sym typeface="Avenir"/>
              </a:rPr>
              <a:t>Energy.gov/science</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90" name="Shape 90"/>
        <p:cNvGrpSpPr/>
        <p:nvPr/>
      </p:nvGrpSpPr>
      <p:grpSpPr>
        <a:xfrm>
          <a:off x="0" y="0"/>
          <a:ext cx="0" cy="0"/>
          <a:chOff x="0" y="0"/>
          <a:chExt cx="0" cy="0"/>
        </a:xfrm>
      </p:grpSpPr>
      <p:sp>
        <p:nvSpPr>
          <p:cNvPr id="91" name="Google Shape;91;p16"/>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2" name="Google Shape;92;p16"/>
          <p:cNvSpPr txBox="1"/>
          <p:nvPr>
            <p:ph idx="1" type="body"/>
          </p:nvPr>
        </p:nvSpPr>
        <p:spPr>
          <a:xfrm>
            <a:off x="408791" y="1194099"/>
            <a:ext cx="11317044" cy="4982864"/>
          </a:xfrm>
          <a:prstGeom prst="rect">
            <a:avLst/>
          </a:prstGeom>
          <a:no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dk1"/>
              </a:buClr>
              <a:buSzPts val="2400"/>
              <a:buFont typeface="Arial"/>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3" name="Google Shape;93;p16"/>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94" name="Google Shape;94;p16"/>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95" name="Google Shape;95;p16"/>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96" name="Google Shape;96;p16"/>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with content 2">
  <p:cSld name="Title with content 2">
    <p:spTree>
      <p:nvGrpSpPr>
        <p:cNvPr id="97" name="Shape 97"/>
        <p:cNvGrpSpPr/>
        <p:nvPr/>
      </p:nvGrpSpPr>
      <p:grpSpPr>
        <a:xfrm>
          <a:off x="0" y="0"/>
          <a:ext cx="0" cy="0"/>
          <a:chOff x="0" y="0"/>
          <a:chExt cx="0" cy="0"/>
        </a:xfrm>
      </p:grpSpPr>
      <p:sp>
        <p:nvSpPr>
          <p:cNvPr id="98" name="Google Shape;98;p17"/>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pic>
        <p:nvPicPr>
          <p:cNvPr id="99" name="Google Shape;99;p17"/>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00" name="Google Shape;100;p17"/>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01" name="Google Shape;101;p17"/>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2" name="Google Shape;102;p17"/>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
        <p:nvSpPr>
          <p:cNvPr id="103" name="Google Shape;103;p17"/>
          <p:cNvSpPr txBox="1"/>
          <p:nvPr>
            <p:ph idx="1" type="body"/>
          </p:nvPr>
        </p:nvSpPr>
        <p:spPr>
          <a:xfrm>
            <a:off x="439738" y="1681163"/>
            <a:ext cx="5430484" cy="4143375"/>
          </a:xfrm>
          <a:prstGeom prst="rect">
            <a:avLst/>
          </a:prstGeom>
          <a:solidFill>
            <a:schemeClr val="accent1"/>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4" name="Google Shape;104;p17"/>
          <p:cNvSpPr txBox="1"/>
          <p:nvPr>
            <p:ph idx="2" type="body"/>
          </p:nvPr>
        </p:nvSpPr>
        <p:spPr>
          <a:xfrm>
            <a:off x="6333067" y="1681163"/>
            <a:ext cx="5454121" cy="4143375"/>
          </a:xfrm>
          <a:prstGeom prst="rect">
            <a:avLst/>
          </a:prstGeom>
          <a:solidFill>
            <a:srgbClr val="248A97"/>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with content 3">
  <p:cSld name="Title with content 3">
    <p:spTree>
      <p:nvGrpSpPr>
        <p:cNvPr id="105" name="Shape 105"/>
        <p:cNvGrpSpPr/>
        <p:nvPr/>
      </p:nvGrpSpPr>
      <p:grpSpPr>
        <a:xfrm>
          <a:off x="0" y="0"/>
          <a:ext cx="0" cy="0"/>
          <a:chOff x="0" y="0"/>
          <a:chExt cx="0" cy="0"/>
        </a:xfrm>
      </p:grpSpPr>
      <p:sp>
        <p:nvSpPr>
          <p:cNvPr id="106" name="Google Shape;106;p18"/>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pic>
        <p:nvPicPr>
          <p:cNvPr id="107" name="Google Shape;107;p18"/>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08" name="Google Shape;108;p18"/>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09" name="Google Shape;109;p18"/>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18"/>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
        <p:nvSpPr>
          <p:cNvPr id="111" name="Google Shape;111;p18"/>
          <p:cNvSpPr txBox="1"/>
          <p:nvPr>
            <p:ph idx="1" type="body"/>
          </p:nvPr>
        </p:nvSpPr>
        <p:spPr>
          <a:xfrm>
            <a:off x="439738" y="1681163"/>
            <a:ext cx="3578225" cy="4143375"/>
          </a:xfrm>
          <a:prstGeom prst="rect">
            <a:avLst/>
          </a:prstGeom>
          <a:solidFill>
            <a:schemeClr val="accent1"/>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2" name="Google Shape;112;p18"/>
          <p:cNvSpPr txBox="1"/>
          <p:nvPr>
            <p:ph idx="2" type="body"/>
          </p:nvPr>
        </p:nvSpPr>
        <p:spPr>
          <a:xfrm>
            <a:off x="4327525" y="1681163"/>
            <a:ext cx="3576638" cy="4143375"/>
          </a:xfrm>
          <a:prstGeom prst="rect">
            <a:avLst/>
          </a:prstGeom>
          <a:solidFill>
            <a:schemeClr val="accent4"/>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3" name="Google Shape;113;p18"/>
          <p:cNvSpPr txBox="1"/>
          <p:nvPr>
            <p:ph idx="3" type="body"/>
          </p:nvPr>
        </p:nvSpPr>
        <p:spPr>
          <a:xfrm>
            <a:off x="8212138" y="1681163"/>
            <a:ext cx="3575050" cy="4143375"/>
          </a:xfrm>
          <a:prstGeom prst="rect">
            <a:avLst/>
          </a:prstGeom>
          <a:solidFill>
            <a:srgbClr val="248A97"/>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round)">
  <p:cSld name="Text with picture (round)">
    <p:spTree>
      <p:nvGrpSpPr>
        <p:cNvPr id="114" name="Shape 114"/>
        <p:cNvGrpSpPr/>
        <p:nvPr/>
      </p:nvGrpSpPr>
      <p:grpSpPr>
        <a:xfrm>
          <a:off x="0" y="0"/>
          <a:ext cx="0" cy="0"/>
          <a:chOff x="0" y="0"/>
          <a:chExt cx="0" cy="0"/>
        </a:xfrm>
      </p:grpSpPr>
      <p:sp>
        <p:nvSpPr>
          <p:cNvPr id="115" name="Google Shape;115;p19"/>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6" name="Google Shape;116;p19"/>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17" name="Google Shape;117;p19"/>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18" name="Google Shape;118;p19"/>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19" name="Google Shape;119;p19"/>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20" name="Google Shape;120;p19"/>
          <p:cNvSpPr/>
          <p:nvPr>
            <p:ph idx="2" type="pic"/>
          </p:nvPr>
        </p:nvSpPr>
        <p:spPr>
          <a:xfrm>
            <a:off x="6920089" y="1045804"/>
            <a:ext cx="5271912" cy="5274034"/>
          </a:xfrm>
          <a:prstGeom prst="rect">
            <a:avLst/>
          </a:prstGeom>
          <a:noFill/>
          <a:ln>
            <a:noFill/>
          </a:ln>
        </p:spPr>
      </p:sp>
      <p:sp>
        <p:nvSpPr>
          <p:cNvPr id="121" name="Google Shape;121;p19"/>
          <p:cNvSpPr txBox="1"/>
          <p:nvPr>
            <p:ph idx="1" type="body"/>
          </p:nvPr>
        </p:nvSpPr>
        <p:spPr>
          <a:xfrm>
            <a:off x="409575" y="1389063"/>
            <a:ext cx="6227763"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circles)">
  <p:cSld name="Text with picture (circles)">
    <p:spTree>
      <p:nvGrpSpPr>
        <p:cNvPr id="122" name="Shape 122"/>
        <p:cNvGrpSpPr/>
        <p:nvPr/>
      </p:nvGrpSpPr>
      <p:grpSpPr>
        <a:xfrm>
          <a:off x="0" y="0"/>
          <a:ext cx="0" cy="0"/>
          <a:chOff x="0" y="0"/>
          <a:chExt cx="0" cy="0"/>
        </a:xfrm>
      </p:grpSpPr>
      <p:sp>
        <p:nvSpPr>
          <p:cNvPr id="123" name="Google Shape;123;p20"/>
          <p:cNvSpPr txBox="1"/>
          <p:nvPr>
            <p:ph type="title"/>
          </p:nvPr>
        </p:nvSpPr>
        <p:spPr>
          <a:xfrm>
            <a:off x="408791" y="177283"/>
            <a:ext cx="8668421"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4" name="Google Shape;124;p20"/>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25" name="Google Shape;125;p20"/>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26" name="Google Shape;126;p20"/>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27" name="Google Shape;127;p20"/>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28" name="Google Shape;128;p20"/>
          <p:cNvSpPr txBox="1"/>
          <p:nvPr>
            <p:ph idx="1" type="body"/>
          </p:nvPr>
        </p:nvSpPr>
        <p:spPr>
          <a:xfrm>
            <a:off x="409575" y="1389063"/>
            <a:ext cx="4580089"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9" name="Google Shape;129;p20"/>
          <p:cNvSpPr/>
          <p:nvPr>
            <p:ph idx="2" type="pic"/>
          </p:nvPr>
        </p:nvSpPr>
        <p:spPr>
          <a:xfrm>
            <a:off x="6164263" y="1320659"/>
            <a:ext cx="1543050" cy="1543191"/>
          </a:xfrm>
          <a:prstGeom prst="ellipse">
            <a:avLst/>
          </a:prstGeom>
          <a:noFill/>
          <a:ln>
            <a:noFill/>
          </a:ln>
        </p:spPr>
      </p:sp>
      <p:sp>
        <p:nvSpPr>
          <p:cNvPr id="130" name="Google Shape;130;p20"/>
          <p:cNvSpPr/>
          <p:nvPr>
            <p:ph idx="3" type="pic"/>
          </p:nvPr>
        </p:nvSpPr>
        <p:spPr>
          <a:xfrm>
            <a:off x="8918700" y="529330"/>
            <a:ext cx="2835150" cy="2834583"/>
          </a:xfrm>
          <a:prstGeom prst="ellipse">
            <a:avLst/>
          </a:prstGeom>
          <a:noFill/>
          <a:ln>
            <a:noFill/>
          </a:ln>
        </p:spPr>
      </p:sp>
      <p:sp>
        <p:nvSpPr>
          <p:cNvPr id="131" name="Google Shape;131;p20"/>
          <p:cNvSpPr/>
          <p:nvPr>
            <p:ph idx="4" type="pic"/>
          </p:nvPr>
        </p:nvSpPr>
        <p:spPr>
          <a:xfrm>
            <a:off x="7245351" y="2667000"/>
            <a:ext cx="1831861" cy="1833563"/>
          </a:xfrm>
          <a:prstGeom prst="ellipse">
            <a:avLst/>
          </a:prstGeom>
          <a:noFill/>
          <a:ln>
            <a:noFill/>
          </a:ln>
        </p:spPr>
      </p:sp>
      <p:sp>
        <p:nvSpPr>
          <p:cNvPr id="132" name="Google Shape;132;p20"/>
          <p:cNvSpPr/>
          <p:nvPr>
            <p:ph idx="5" type="pic"/>
          </p:nvPr>
        </p:nvSpPr>
        <p:spPr>
          <a:xfrm>
            <a:off x="5463822" y="4007983"/>
            <a:ext cx="2210192" cy="2210466"/>
          </a:xfrm>
          <a:prstGeom prst="ellipse">
            <a:avLst/>
          </a:prstGeom>
          <a:noFill/>
          <a:ln>
            <a:noFill/>
          </a:ln>
        </p:spPr>
      </p:sp>
      <p:sp>
        <p:nvSpPr>
          <p:cNvPr id="133" name="Google Shape;133;p20"/>
          <p:cNvSpPr/>
          <p:nvPr>
            <p:ph idx="6" type="pic"/>
          </p:nvPr>
        </p:nvSpPr>
        <p:spPr>
          <a:xfrm>
            <a:off x="9218855" y="3630613"/>
            <a:ext cx="2392119" cy="2392362"/>
          </a:xfrm>
          <a:prstGeom prst="ellipse">
            <a:avLst/>
          </a:prstGeom>
          <a:noFill/>
          <a:ln>
            <a:noFill/>
          </a:ln>
        </p:spPr>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stripe)">
  <p:cSld name="Text with picture (stripe)">
    <p:spTree>
      <p:nvGrpSpPr>
        <p:cNvPr id="134" name="Shape 134"/>
        <p:cNvGrpSpPr/>
        <p:nvPr/>
      </p:nvGrpSpPr>
      <p:grpSpPr>
        <a:xfrm>
          <a:off x="0" y="0"/>
          <a:ext cx="0" cy="0"/>
          <a:chOff x="0" y="0"/>
          <a:chExt cx="0" cy="0"/>
        </a:xfrm>
      </p:grpSpPr>
      <p:sp>
        <p:nvSpPr>
          <p:cNvPr id="135" name="Google Shape;135;p21"/>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6" name="Google Shape;136;p21"/>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37" name="Google Shape;137;p21"/>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38" name="Google Shape;138;p21"/>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39" name="Google Shape;139;p21"/>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40" name="Google Shape;140;p21"/>
          <p:cNvSpPr txBox="1"/>
          <p:nvPr>
            <p:ph idx="1" type="body"/>
          </p:nvPr>
        </p:nvSpPr>
        <p:spPr>
          <a:xfrm>
            <a:off x="409576" y="1389063"/>
            <a:ext cx="5212292"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1" name="Google Shape;141;p21"/>
          <p:cNvSpPr/>
          <p:nvPr>
            <p:ph idx="2" type="pic"/>
          </p:nvPr>
        </p:nvSpPr>
        <p:spPr>
          <a:xfrm>
            <a:off x="5947085" y="1446839"/>
            <a:ext cx="6244914" cy="4481287"/>
          </a:xfrm>
          <a:prstGeom prst="rect">
            <a:avLst/>
          </a:prstGeom>
          <a:noFill/>
          <a:ln>
            <a:noFill/>
          </a:ln>
        </p:spPr>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1" name="Shape 21"/>
        <p:cNvGrpSpPr/>
        <p:nvPr/>
      </p:nvGrpSpPr>
      <p:grpSpPr>
        <a:xfrm>
          <a:off x="0" y="0"/>
          <a:ext cx="0" cy="0"/>
          <a:chOff x="0" y="0"/>
          <a:chExt cx="0" cy="0"/>
        </a:xfrm>
      </p:grpSpPr>
      <p:pic>
        <p:nvPicPr>
          <p:cNvPr id="22" name="Google Shape;22;p3"/>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23" name="Google Shape;23;p3"/>
          <p:cNvSpPr txBox="1"/>
          <p:nvPr>
            <p:ph type="ctrTitle"/>
          </p:nvPr>
        </p:nvSpPr>
        <p:spPr>
          <a:xfrm>
            <a:off x="6023112" y="421517"/>
            <a:ext cx="5605671" cy="165576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0"/>
              </a:spcBef>
              <a:spcAft>
                <a:spcPts val="0"/>
              </a:spcAft>
              <a:buClr>
                <a:schemeClr val="lt1"/>
              </a:buClr>
              <a:buSzPts val="5400"/>
              <a:buFont typeface="Calibri"/>
              <a:buNone/>
              <a:defRPr sz="5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3"/>
          <p:cNvSpPr txBox="1"/>
          <p:nvPr>
            <p:ph idx="1" type="subTitle"/>
          </p:nvPr>
        </p:nvSpPr>
        <p:spPr>
          <a:xfrm>
            <a:off x="6023112" y="3602038"/>
            <a:ext cx="5605671"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solidFill>
                  <a:schemeClr val="lt1"/>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ext with picture (stripe)">
  <p:cSld name="1_Text with picture (stripe)">
    <p:spTree>
      <p:nvGrpSpPr>
        <p:cNvPr id="142" name="Shape 142"/>
        <p:cNvGrpSpPr/>
        <p:nvPr/>
      </p:nvGrpSpPr>
      <p:grpSpPr>
        <a:xfrm>
          <a:off x="0" y="0"/>
          <a:ext cx="0" cy="0"/>
          <a:chOff x="0" y="0"/>
          <a:chExt cx="0" cy="0"/>
        </a:xfrm>
      </p:grpSpPr>
      <p:sp>
        <p:nvSpPr>
          <p:cNvPr id="143" name="Google Shape;143;p22"/>
          <p:cNvSpPr txBox="1"/>
          <p:nvPr>
            <p:ph type="title"/>
          </p:nvPr>
        </p:nvSpPr>
        <p:spPr>
          <a:xfrm>
            <a:off x="408791" y="177283"/>
            <a:ext cx="8723920"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4" name="Google Shape;144;p22"/>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45" name="Google Shape;145;p22"/>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46" name="Google Shape;146;p22"/>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47" name="Google Shape;147;p22"/>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48" name="Google Shape;148;p22"/>
          <p:cNvSpPr txBox="1"/>
          <p:nvPr>
            <p:ph idx="1" type="body"/>
          </p:nvPr>
        </p:nvSpPr>
        <p:spPr>
          <a:xfrm>
            <a:off x="409576" y="1389063"/>
            <a:ext cx="5212292"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9" name="Google Shape;149;p22"/>
          <p:cNvSpPr/>
          <p:nvPr>
            <p:ph idx="2" type="pic"/>
          </p:nvPr>
        </p:nvSpPr>
        <p:spPr>
          <a:xfrm>
            <a:off x="5856088" y="1"/>
            <a:ext cx="6335912" cy="6263859"/>
          </a:xfrm>
          <a:prstGeom prst="rect">
            <a:avLst/>
          </a:prstGeom>
          <a:noFill/>
          <a:ln>
            <a:noFill/>
          </a:ln>
        </p:spPr>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50" name="Shape 150"/>
        <p:cNvGrpSpPr/>
        <p:nvPr/>
      </p:nvGrpSpPr>
      <p:grpSpPr>
        <a:xfrm>
          <a:off x="0" y="0"/>
          <a:ext cx="0" cy="0"/>
          <a:chOff x="0" y="0"/>
          <a:chExt cx="0" cy="0"/>
        </a:xfrm>
      </p:grpSpPr>
      <p:sp>
        <p:nvSpPr>
          <p:cNvPr id="151" name="Google Shape;151;p23"/>
          <p:cNvSpPr/>
          <p:nvPr>
            <p:ph idx="2" type="pic"/>
          </p:nvPr>
        </p:nvSpPr>
        <p:spPr>
          <a:xfrm>
            <a:off x="6096000" y="1"/>
            <a:ext cx="6095999" cy="6324600"/>
          </a:xfrm>
          <a:prstGeom prst="rect">
            <a:avLst/>
          </a:prstGeom>
          <a:noFill/>
          <a:ln>
            <a:noFill/>
          </a:ln>
        </p:spPr>
      </p:sp>
      <p:sp>
        <p:nvSpPr>
          <p:cNvPr id="152" name="Google Shape;152;p23"/>
          <p:cNvSpPr txBox="1"/>
          <p:nvPr>
            <p:ph type="title"/>
          </p:nvPr>
        </p:nvSpPr>
        <p:spPr>
          <a:xfrm>
            <a:off x="361950" y="352977"/>
            <a:ext cx="5448300" cy="1418889"/>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3200"/>
              <a:buFont typeface="Avenir"/>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3" name="Google Shape;153;p23"/>
          <p:cNvSpPr txBox="1"/>
          <p:nvPr>
            <p:ph idx="1" type="body"/>
          </p:nvPr>
        </p:nvSpPr>
        <p:spPr>
          <a:xfrm>
            <a:off x="361950" y="2043953"/>
            <a:ext cx="5448300" cy="3825035"/>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Font typeface="Avenir"/>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54" name="Google Shape;154;p23"/>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55" name="Google Shape;155;p23"/>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56" name="Google Shape;156;p23"/>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57" name="Google Shape;157;p23"/>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8" name="Shape 158"/>
        <p:cNvGrpSpPr/>
        <p:nvPr/>
      </p:nvGrpSpPr>
      <p:grpSpPr>
        <a:xfrm>
          <a:off x="0" y="0"/>
          <a:ext cx="0" cy="0"/>
          <a:chOff x="0" y="0"/>
          <a:chExt cx="0" cy="0"/>
        </a:xfrm>
      </p:grpSpPr>
      <p:sp>
        <p:nvSpPr>
          <p:cNvPr id="159" name="Google Shape;159;p24"/>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60" name="Google Shape;160;p24"/>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61" name="Google Shape;161;p24"/>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62" name="Google Shape;162;p24"/>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5" name="Shape 25"/>
        <p:cNvGrpSpPr/>
        <p:nvPr/>
      </p:nvGrpSpPr>
      <p:grpSpPr>
        <a:xfrm>
          <a:off x="0" y="0"/>
          <a:ext cx="0" cy="0"/>
          <a:chOff x="0" y="0"/>
          <a:chExt cx="0" cy="0"/>
        </a:xfrm>
      </p:grpSpPr>
      <p:sp>
        <p:nvSpPr>
          <p:cNvPr id="26" name="Google Shape;26;p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pic>
        <p:nvPicPr>
          <p:cNvPr id="28" name="Google Shape;28;p4"/>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29" name="Google Shape;29;p4"/>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0" name="Shape 30"/>
        <p:cNvGrpSpPr/>
        <p:nvPr/>
      </p:nvGrpSpPr>
      <p:grpSpPr>
        <a:xfrm>
          <a:off x="0" y="0"/>
          <a:ext cx="0" cy="0"/>
          <a:chOff x="0" y="0"/>
          <a:chExt cx="0" cy="0"/>
        </a:xfrm>
      </p:grpSpPr>
      <p:sp>
        <p:nvSpPr>
          <p:cNvPr id="31" name="Google Shape;31;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34" name="Google Shape;34;p5"/>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35" name="Google Shape;35;p5"/>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42" name="Google Shape;42;p6"/>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43" name="Google Shape;43;p6"/>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4" name="Shape 44"/>
        <p:cNvGrpSpPr/>
        <p:nvPr/>
      </p:nvGrpSpPr>
      <p:grpSpPr>
        <a:xfrm>
          <a:off x="0" y="0"/>
          <a:ext cx="0" cy="0"/>
          <a:chOff x="0" y="0"/>
          <a:chExt cx="0" cy="0"/>
        </a:xfrm>
      </p:grpSpPr>
      <p:sp>
        <p:nvSpPr>
          <p:cNvPr id="45" name="Google Shape;45;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6" name="Google Shape;46;p7"/>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47" name="Google Shape;47;p7"/>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pic>
        <p:nvPicPr>
          <p:cNvPr id="49" name="Google Shape;49;p8"/>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50" name="Google Shape;50;p8"/>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1" name="Shape 51"/>
        <p:cNvGrpSpPr/>
        <p:nvPr/>
      </p:nvGrpSpPr>
      <p:grpSpPr>
        <a:xfrm>
          <a:off x="0" y="0"/>
          <a:ext cx="0" cy="0"/>
          <a:chOff x="0" y="0"/>
          <a:chExt cx="0" cy="0"/>
        </a:xfrm>
      </p:grpSpPr>
      <p:sp>
        <p:nvSpPr>
          <p:cNvPr id="52" name="Google Shape;52;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3" name="Google Shape;53;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4" name="Google Shape;54;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pic>
        <p:nvPicPr>
          <p:cNvPr id="55" name="Google Shape;55;p9"/>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56" name="Google Shape;56;p9"/>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57" name="Shape 57"/>
        <p:cNvGrpSpPr/>
        <p:nvPr/>
      </p:nvGrpSpPr>
      <p:grpSpPr>
        <a:xfrm>
          <a:off x="0" y="0"/>
          <a:ext cx="0" cy="0"/>
          <a:chOff x="0" y="0"/>
          <a:chExt cx="0" cy="0"/>
        </a:xfrm>
      </p:grpSpPr>
      <p:sp>
        <p:nvSpPr>
          <p:cNvPr id="58" name="Google Shape;58;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9" name="Google Shape;59;p10"/>
          <p:cNvSpPr/>
          <p:nvPr>
            <p:ph idx="2" type="pic"/>
          </p:nvPr>
        </p:nvSpPr>
        <p:spPr>
          <a:xfrm>
            <a:off x="5183188" y="987425"/>
            <a:ext cx="6172200" cy="4873625"/>
          </a:xfrm>
          <a:prstGeom prst="rect">
            <a:avLst/>
          </a:prstGeom>
          <a:noFill/>
          <a:ln>
            <a:noFill/>
          </a:ln>
        </p:spPr>
      </p:sp>
      <p:sp>
        <p:nvSpPr>
          <p:cNvPr id="60" name="Google Shape;60;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pic>
        <p:nvPicPr>
          <p:cNvPr id="61" name="Google Shape;61;p10"/>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62" name="Google Shape;62;p10"/>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73" name="Shape 73"/>
        <p:cNvGrpSpPr/>
        <p:nvPr/>
      </p:nvGrpSpPr>
      <p:grpSpPr>
        <a:xfrm>
          <a:off x="0" y="0"/>
          <a:ext cx="0" cy="0"/>
          <a:chOff x="0" y="0"/>
          <a:chExt cx="0" cy="0"/>
        </a:xfrm>
      </p:grpSpPr>
      <p:sp>
        <p:nvSpPr>
          <p:cNvPr id="74" name="Google Shape;74;p13"/>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000"/>
              <a:buFont typeface="Avenir"/>
              <a:buNone/>
              <a:defRPr b="1" i="0" sz="4000" u="none" cap="none" strike="noStrike">
                <a:solidFill>
                  <a:schemeClr val="dk1"/>
                </a:solidFill>
                <a:latin typeface="Avenir"/>
                <a:ea typeface="Avenir"/>
                <a:cs typeface="Avenir"/>
                <a:sym typeface="Avenir"/>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5" name="Google Shape;75;p13"/>
          <p:cNvSpPr txBox="1"/>
          <p:nvPr>
            <p:ph idx="1" type="body"/>
          </p:nvPr>
        </p:nvSpPr>
        <p:spPr>
          <a:xfrm>
            <a:off x="408791" y="1194099"/>
            <a:ext cx="11317044" cy="4982864"/>
          </a:xfrm>
          <a:prstGeom prst="rect">
            <a:avLst/>
          </a:prstGeom>
          <a:noFill/>
          <a:ln>
            <a:noFill/>
          </a:ln>
        </p:spPr>
        <p:txBody>
          <a:bodyPr anchorCtr="0" anchor="t" bIns="45700" lIns="91425" spcFirstLastPara="1" rIns="91425" wrap="square" tIns="45700">
            <a:normAutofit/>
          </a:bodyPr>
          <a:lstStyle>
            <a:lvl1pPr indent="-381000" lvl="0" marL="457200" marR="0" rtl="0" algn="l">
              <a:lnSpc>
                <a:spcPct val="90000"/>
              </a:lnSpc>
              <a:spcBef>
                <a:spcPts val="1000"/>
              </a:spcBef>
              <a:spcAft>
                <a:spcPts val="0"/>
              </a:spcAft>
              <a:buClr>
                <a:schemeClr val="dk1"/>
              </a:buClr>
              <a:buSzPts val="2400"/>
              <a:buFont typeface="Arial"/>
              <a:buChar char="•"/>
              <a:defRPr b="0" i="0" sz="2400" u="none" cap="none" strike="noStrike">
                <a:solidFill>
                  <a:schemeClr val="dk1"/>
                </a:solidFill>
                <a:latin typeface="Avenir"/>
                <a:ea typeface="Avenir"/>
                <a:cs typeface="Avenir"/>
                <a:sym typeface="Avenir"/>
              </a:defRPr>
            </a:lvl1pPr>
            <a:lvl2pPr indent="-355600" lvl="1" marL="914400" marR="0" rtl="0" algn="l">
              <a:lnSpc>
                <a:spcPct val="90000"/>
              </a:lnSpc>
              <a:spcBef>
                <a:spcPts val="500"/>
              </a:spcBef>
              <a:spcAft>
                <a:spcPts val="0"/>
              </a:spcAft>
              <a:buClr>
                <a:schemeClr val="dk1"/>
              </a:buClr>
              <a:buSzPts val="2000"/>
              <a:buFont typeface="Avenir"/>
              <a:buChar char="◦"/>
              <a:defRPr b="0" i="0" sz="2000" u="none" cap="none" strike="noStrike">
                <a:solidFill>
                  <a:schemeClr val="dk1"/>
                </a:solidFill>
                <a:latin typeface="Avenir"/>
                <a:ea typeface="Avenir"/>
                <a:cs typeface="Avenir"/>
                <a:sym typeface="Avenir"/>
              </a:defRPr>
            </a:lvl2pPr>
            <a:lvl3pPr indent="-342900" lvl="2" marL="1371600" marR="0" rtl="0" algn="l">
              <a:lnSpc>
                <a:spcPct val="90000"/>
              </a:lnSpc>
              <a:spcBef>
                <a:spcPts val="500"/>
              </a:spcBef>
              <a:spcAft>
                <a:spcPts val="0"/>
              </a:spcAft>
              <a:buClr>
                <a:schemeClr val="dk1"/>
              </a:buClr>
              <a:buSzPts val="1800"/>
              <a:buFont typeface="Noto Sans Symbols"/>
              <a:buChar char="▪"/>
              <a:defRPr b="0" i="0" sz="1800" u="none" cap="none" strike="noStrike">
                <a:solidFill>
                  <a:schemeClr val="dk1"/>
                </a:solidFill>
                <a:latin typeface="Avenir"/>
                <a:ea typeface="Avenir"/>
                <a:cs typeface="Avenir"/>
                <a:sym typeface="Avenir"/>
              </a:defRPr>
            </a:lvl3pPr>
            <a:lvl4pPr indent="-330200" lvl="3" marL="1828800" marR="0" rtl="0" algn="l">
              <a:lnSpc>
                <a:spcPct val="90000"/>
              </a:lnSpc>
              <a:spcBef>
                <a:spcPts val="500"/>
              </a:spcBef>
              <a:spcAft>
                <a:spcPts val="0"/>
              </a:spcAft>
              <a:buClr>
                <a:schemeClr val="dk1"/>
              </a:buClr>
              <a:buSzPts val="1600"/>
              <a:buFont typeface="Arial"/>
              <a:buChar char="•"/>
              <a:defRPr b="0" i="0" sz="1600" u="none" cap="none" strike="noStrike">
                <a:solidFill>
                  <a:schemeClr val="dk1"/>
                </a:solidFill>
                <a:latin typeface="Avenir"/>
                <a:ea typeface="Avenir"/>
                <a:cs typeface="Avenir"/>
                <a:sym typeface="Avenir"/>
              </a:defRPr>
            </a:lvl4pPr>
            <a:lvl5pPr indent="-330200" lvl="4" marL="2286000" marR="0" rtl="0" algn="l">
              <a:lnSpc>
                <a:spcPct val="90000"/>
              </a:lnSpc>
              <a:spcBef>
                <a:spcPts val="500"/>
              </a:spcBef>
              <a:spcAft>
                <a:spcPts val="0"/>
              </a:spcAft>
              <a:buClr>
                <a:schemeClr val="dk1"/>
              </a:buClr>
              <a:buSzPts val="1600"/>
              <a:buFont typeface="Arial"/>
              <a:buChar char="•"/>
              <a:defRPr b="0" i="0" sz="1600" u="none" cap="none" strike="noStrike">
                <a:solidFill>
                  <a:schemeClr val="dk1"/>
                </a:solidFill>
                <a:latin typeface="Avenir"/>
                <a:ea typeface="Avenir"/>
                <a:cs typeface="Avenir"/>
                <a:sym typeface="Avenir"/>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9pPr>
          </a:lstStyle>
          <a:p/>
        </p:txBody>
      </p:sp>
      <p:sp>
        <p:nvSpPr>
          <p:cNvPr id="76" name="Google Shape;76;p13"/>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marR="0" rtl="0" algn="ctr">
              <a:spcBef>
                <a:spcPts val="0"/>
              </a:spcBef>
              <a:buNone/>
              <a:defRPr b="0" i="0" sz="1400" u="none" cap="none" strike="noStrike">
                <a:solidFill>
                  <a:schemeClr val="lt1"/>
                </a:solidFill>
                <a:latin typeface="Avenir"/>
                <a:ea typeface="Avenir"/>
                <a:cs typeface="Avenir"/>
                <a:sym typeface="Avenir"/>
              </a:defRPr>
            </a:lvl1pPr>
            <a:lvl2pPr indent="0" lvl="1" marL="0" marR="0" rtl="0" algn="ctr">
              <a:spcBef>
                <a:spcPts val="0"/>
              </a:spcBef>
              <a:buNone/>
              <a:defRPr b="0" i="0" sz="1400" u="none" cap="none" strike="noStrike">
                <a:solidFill>
                  <a:schemeClr val="lt1"/>
                </a:solidFill>
                <a:latin typeface="Avenir"/>
                <a:ea typeface="Avenir"/>
                <a:cs typeface="Avenir"/>
                <a:sym typeface="Avenir"/>
              </a:defRPr>
            </a:lvl2pPr>
            <a:lvl3pPr indent="0" lvl="2" marL="0" marR="0" rtl="0" algn="ctr">
              <a:spcBef>
                <a:spcPts val="0"/>
              </a:spcBef>
              <a:buNone/>
              <a:defRPr b="0" i="0" sz="1400" u="none" cap="none" strike="noStrike">
                <a:solidFill>
                  <a:schemeClr val="lt1"/>
                </a:solidFill>
                <a:latin typeface="Avenir"/>
                <a:ea typeface="Avenir"/>
                <a:cs typeface="Avenir"/>
                <a:sym typeface="Avenir"/>
              </a:defRPr>
            </a:lvl3pPr>
            <a:lvl4pPr indent="0" lvl="3" marL="0" marR="0" rtl="0" algn="ctr">
              <a:spcBef>
                <a:spcPts val="0"/>
              </a:spcBef>
              <a:buNone/>
              <a:defRPr b="0" i="0" sz="1400" u="none" cap="none" strike="noStrike">
                <a:solidFill>
                  <a:schemeClr val="lt1"/>
                </a:solidFill>
                <a:latin typeface="Avenir"/>
                <a:ea typeface="Avenir"/>
                <a:cs typeface="Avenir"/>
                <a:sym typeface="Avenir"/>
              </a:defRPr>
            </a:lvl4pPr>
            <a:lvl5pPr indent="0" lvl="4" marL="0" marR="0" rtl="0" algn="ctr">
              <a:spcBef>
                <a:spcPts val="0"/>
              </a:spcBef>
              <a:buNone/>
              <a:defRPr b="0" i="0" sz="1400" u="none" cap="none" strike="noStrike">
                <a:solidFill>
                  <a:schemeClr val="lt1"/>
                </a:solidFill>
                <a:latin typeface="Avenir"/>
                <a:ea typeface="Avenir"/>
                <a:cs typeface="Avenir"/>
                <a:sym typeface="Avenir"/>
              </a:defRPr>
            </a:lvl5pPr>
            <a:lvl6pPr indent="0" lvl="5" marL="0" marR="0" rtl="0" algn="ctr">
              <a:spcBef>
                <a:spcPts val="0"/>
              </a:spcBef>
              <a:buNone/>
              <a:defRPr b="0" i="0" sz="1400" u="none" cap="none" strike="noStrike">
                <a:solidFill>
                  <a:schemeClr val="lt1"/>
                </a:solidFill>
                <a:latin typeface="Avenir"/>
                <a:ea typeface="Avenir"/>
                <a:cs typeface="Avenir"/>
                <a:sym typeface="Avenir"/>
              </a:defRPr>
            </a:lvl6pPr>
            <a:lvl7pPr indent="0" lvl="6" marL="0" marR="0" rtl="0" algn="ctr">
              <a:spcBef>
                <a:spcPts val="0"/>
              </a:spcBef>
              <a:buNone/>
              <a:defRPr b="0" i="0" sz="1400" u="none" cap="none" strike="noStrike">
                <a:solidFill>
                  <a:schemeClr val="lt1"/>
                </a:solidFill>
                <a:latin typeface="Avenir"/>
                <a:ea typeface="Avenir"/>
                <a:cs typeface="Avenir"/>
                <a:sym typeface="Avenir"/>
              </a:defRPr>
            </a:lvl7pPr>
            <a:lvl8pPr indent="0" lvl="7" marL="0" marR="0" rtl="0" algn="ctr">
              <a:spcBef>
                <a:spcPts val="0"/>
              </a:spcBef>
              <a:buNone/>
              <a:defRPr b="0" i="0" sz="1400" u="none" cap="none" strike="noStrike">
                <a:solidFill>
                  <a:schemeClr val="lt1"/>
                </a:solidFill>
                <a:latin typeface="Avenir"/>
                <a:ea typeface="Avenir"/>
                <a:cs typeface="Avenir"/>
                <a:sym typeface="Avenir"/>
              </a:defRPr>
            </a:lvl8pPr>
            <a:lvl9pPr indent="0" lvl="8" marL="0" marR="0" rtl="0" algn="ctr">
              <a:spcBef>
                <a:spcPts val="0"/>
              </a:spcBef>
              <a:buNone/>
              <a:defRPr b="0" i="0" sz="1400" u="none" cap="none" strike="noStrike">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hyperlink" Target="https://www.osti.gov/biblio/2588018" TargetMode="External"/><Relationship Id="rId4" Type="http://schemas.openxmlformats.org/officeDocument/2006/relationships/hyperlink" Target="https://chemistry-europe.onlinelibrary.wiley.com/doi/10.1002/cssc.202500881" TargetMode="External"/><Relationship Id="rId5" Type="http://schemas.openxmlformats.org/officeDocument/2006/relationships/image" Target="../media/image17.png"/><Relationship Id="rId6" Type="http://schemas.openxmlformats.org/officeDocument/2006/relationships/image" Target="../media/image15.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25"/>
          <p:cNvSpPr txBox="1"/>
          <p:nvPr/>
        </p:nvSpPr>
        <p:spPr>
          <a:xfrm>
            <a:off x="2426500" y="110925"/>
            <a:ext cx="8777700" cy="13206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None/>
            </a:pPr>
            <a:r>
              <a:rPr b="1" lang="en-US" sz="3600">
                <a:solidFill>
                  <a:schemeClr val="accent1"/>
                </a:solidFill>
                <a:latin typeface="Times New Roman"/>
                <a:ea typeface="Times New Roman"/>
                <a:cs typeface="Times New Roman"/>
                <a:sym typeface="Times New Roman"/>
              </a:rPr>
              <a:t>Bioconversion of phenolics in biomass spent liquor into industrial chemicals </a:t>
            </a:r>
            <a:endParaRPr sz="3600">
              <a:solidFill>
                <a:schemeClr val="accent1"/>
              </a:solidFill>
              <a:latin typeface="Times New Roman"/>
              <a:ea typeface="Times New Roman"/>
              <a:cs typeface="Times New Roman"/>
              <a:sym typeface="Times New Roman"/>
            </a:endParaRPr>
          </a:p>
        </p:txBody>
      </p:sp>
      <p:sp>
        <p:nvSpPr>
          <p:cNvPr id="168" name="Google Shape;168;p25"/>
          <p:cNvSpPr/>
          <p:nvPr/>
        </p:nvSpPr>
        <p:spPr>
          <a:xfrm>
            <a:off x="439150" y="1431650"/>
            <a:ext cx="6635400" cy="1228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Background/Objective</a:t>
            </a:r>
            <a:endParaRPr>
              <a:solidFill>
                <a:schemeClr val="accent1"/>
              </a:solidFill>
            </a:endParaRPr>
          </a:p>
          <a:p>
            <a:pPr indent="-254000" lvl="0" marL="285750" marR="0" rtl="0" algn="l">
              <a:spcBef>
                <a:spcPts val="0"/>
              </a:spcBef>
              <a:spcAft>
                <a:spcPts val="0"/>
              </a:spcAft>
              <a:buClr>
                <a:srgbClr val="1A8109"/>
              </a:buClr>
              <a:buSzPts val="1300"/>
              <a:buFont typeface="Arial"/>
              <a:buChar char="•"/>
            </a:pPr>
            <a:r>
              <a:rPr lang="en-US" sz="1300">
                <a:latin typeface="Times New Roman"/>
                <a:ea typeface="Times New Roman"/>
                <a:cs typeface="Times New Roman"/>
                <a:sym typeface="Times New Roman"/>
              </a:rPr>
              <a:t>Spent liquors from biomass pretreatment could provide a source for renewable chemical production. This study characterized the phenolics in spent liquor from aqueous ammonia pretreatment of poplar, investigated the impact of metal additives on the formation of phenolics during pretreatment, and explored valorization microbial transformation.</a:t>
            </a:r>
            <a:endParaRPr sz="1300">
              <a:latin typeface="Times New Roman"/>
              <a:ea typeface="Times New Roman"/>
              <a:cs typeface="Times New Roman"/>
              <a:sym typeface="Times New Roman"/>
            </a:endParaRPr>
          </a:p>
        </p:txBody>
      </p:sp>
      <p:sp>
        <p:nvSpPr>
          <p:cNvPr id="169" name="Google Shape;169;p25"/>
          <p:cNvSpPr/>
          <p:nvPr/>
        </p:nvSpPr>
        <p:spPr>
          <a:xfrm>
            <a:off x="405800" y="2604074"/>
            <a:ext cx="6635400" cy="1320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Approach</a:t>
            </a:r>
            <a:endParaRPr>
              <a:solidFill>
                <a:schemeClr val="accent1"/>
              </a:solidFill>
            </a:endParaRPr>
          </a:p>
          <a:p>
            <a:pPr indent="-254000" lvl="0" marL="285750" marR="0" rtl="0" algn="l">
              <a:spcBef>
                <a:spcPts val="0"/>
              </a:spcBef>
              <a:spcAft>
                <a:spcPts val="0"/>
              </a:spcAft>
              <a:buClr>
                <a:srgbClr val="1A8109"/>
              </a:buClr>
              <a:buSzPts val="1300"/>
              <a:buFont typeface="Arial"/>
              <a:buChar char="•"/>
            </a:pPr>
            <a:r>
              <a:rPr lang="en-US" sz="1300">
                <a:latin typeface="Times New Roman"/>
                <a:ea typeface="Times New Roman"/>
                <a:cs typeface="Times New Roman"/>
                <a:sym typeface="Times New Roman"/>
              </a:rPr>
              <a:t>Researchers used chromatographic fractionation, nuclear magnetic resonance, and liquid-chromatography mass spectrometry to characterize phenolic content of spent liquors from aqueous ammonia pretreatment of poplar wood. Biotransformation of the extracted phenolics into 2-pyrone-4,6-dicarboxylic acid (PDC) was assessed using an engineered strain of </a:t>
            </a:r>
            <a:r>
              <a:rPr i="1" lang="en-US" sz="1300">
                <a:latin typeface="Times New Roman"/>
                <a:ea typeface="Times New Roman"/>
                <a:cs typeface="Times New Roman"/>
                <a:sym typeface="Times New Roman"/>
              </a:rPr>
              <a:t>Novosphingobium aromaticivorans</a:t>
            </a:r>
            <a:r>
              <a:rPr lang="en-US" sz="1300">
                <a:latin typeface="Times New Roman"/>
                <a:ea typeface="Times New Roman"/>
                <a:cs typeface="Times New Roman"/>
                <a:sym typeface="Times New Roman"/>
              </a:rPr>
              <a:t> DSM12444.</a:t>
            </a:r>
            <a:endParaRPr sz="1300">
              <a:latin typeface="Times New Roman"/>
              <a:ea typeface="Times New Roman"/>
              <a:cs typeface="Times New Roman"/>
              <a:sym typeface="Times New Roman"/>
            </a:endParaRPr>
          </a:p>
        </p:txBody>
      </p:sp>
      <p:sp>
        <p:nvSpPr>
          <p:cNvPr id="170" name="Google Shape;170;p25"/>
          <p:cNvSpPr/>
          <p:nvPr/>
        </p:nvSpPr>
        <p:spPr>
          <a:xfrm>
            <a:off x="439150" y="4043450"/>
            <a:ext cx="11059200" cy="1228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highlight>
                  <a:schemeClr val="lt1"/>
                </a:highlight>
                <a:latin typeface="Times New Roman"/>
                <a:ea typeface="Times New Roman"/>
                <a:cs typeface="Times New Roman"/>
                <a:sym typeface="Times New Roman"/>
              </a:rPr>
              <a:t>Results</a:t>
            </a:r>
            <a:endParaRPr>
              <a:solidFill>
                <a:schemeClr val="accent1"/>
              </a:solidFill>
              <a:highlight>
                <a:schemeClr val="lt1"/>
              </a:highlight>
            </a:endParaRPr>
          </a:p>
          <a:p>
            <a:pPr indent="-254000" lvl="0" marL="285750" marR="0" rtl="0" algn="l">
              <a:spcBef>
                <a:spcPts val="0"/>
              </a:spcBef>
              <a:spcAft>
                <a:spcPts val="0"/>
              </a:spcAft>
              <a:buClr>
                <a:srgbClr val="1A8109"/>
              </a:buClr>
              <a:buSzPts val="1300"/>
              <a:buFont typeface="Arial"/>
              <a:buChar char="•"/>
            </a:pPr>
            <a:r>
              <a:rPr lang="en-US" sz="1300">
                <a:latin typeface="Times New Roman"/>
                <a:ea typeface="Times New Roman"/>
                <a:cs typeface="Times New Roman"/>
                <a:sym typeface="Times New Roman"/>
              </a:rPr>
              <a:t>The main phenolics identified were phenol, </a:t>
            </a:r>
            <a:r>
              <a:rPr i="1" lang="en-US" sz="1300">
                <a:latin typeface="Times New Roman"/>
                <a:ea typeface="Times New Roman"/>
                <a:cs typeface="Times New Roman"/>
                <a:sym typeface="Times New Roman"/>
              </a:rPr>
              <a:t>p</a:t>
            </a:r>
            <a:r>
              <a:rPr lang="en-US" sz="1300">
                <a:latin typeface="Times New Roman"/>
                <a:ea typeface="Times New Roman"/>
                <a:cs typeface="Times New Roman"/>
                <a:sym typeface="Times New Roman"/>
              </a:rPr>
              <a:t>-hydroxybenzamide (pHBAm), and </a:t>
            </a:r>
            <a:r>
              <a:rPr i="1" lang="en-US" sz="1300">
                <a:latin typeface="Times New Roman"/>
                <a:ea typeface="Times New Roman"/>
                <a:cs typeface="Times New Roman"/>
                <a:sym typeface="Times New Roman"/>
              </a:rPr>
              <a:t>p</a:t>
            </a:r>
            <a:r>
              <a:rPr lang="en-US" sz="1300">
                <a:latin typeface="Times New Roman"/>
                <a:ea typeface="Times New Roman"/>
                <a:cs typeface="Times New Roman"/>
                <a:sym typeface="Times New Roman"/>
              </a:rPr>
              <a:t>-hydroxybenzoic acid (</a:t>
            </a:r>
            <a:r>
              <a:rPr i="1" lang="en-US" sz="1300">
                <a:latin typeface="Times New Roman"/>
                <a:ea typeface="Times New Roman"/>
                <a:cs typeface="Times New Roman"/>
                <a:sym typeface="Times New Roman"/>
              </a:rPr>
              <a:t>p</a:t>
            </a:r>
            <a:r>
              <a:rPr lang="en-US" sz="1300">
                <a:latin typeface="Times New Roman"/>
                <a:ea typeface="Times New Roman"/>
                <a:cs typeface="Times New Roman"/>
                <a:sym typeface="Times New Roman"/>
              </a:rPr>
              <a:t>HBA), of which </a:t>
            </a:r>
            <a:r>
              <a:rPr i="1" lang="en-US" sz="1300">
                <a:latin typeface="Times New Roman"/>
                <a:ea typeface="Times New Roman"/>
                <a:cs typeface="Times New Roman"/>
                <a:sym typeface="Times New Roman"/>
              </a:rPr>
              <a:t>p</a:t>
            </a:r>
            <a:r>
              <a:rPr lang="en-US" sz="1300">
                <a:latin typeface="Times New Roman"/>
                <a:ea typeface="Times New Roman"/>
                <a:cs typeface="Times New Roman"/>
                <a:sym typeface="Times New Roman"/>
              </a:rPr>
              <a:t>HBAm and </a:t>
            </a:r>
            <a:r>
              <a:rPr i="1" lang="en-US" sz="1300">
                <a:latin typeface="Times New Roman"/>
                <a:ea typeface="Times New Roman"/>
                <a:cs typeface="Times New Roman"/>
                <a:sym typeface="Times New Roman"/>
              </a:rPr>
              <a:t>p</a:t>
            </a:r>
            <a:r>
              <a:rPr lang="en-US" sz="1300">
                <a:latin typeface="Times New Roman"/>
                <a:ea typeface="Times New Roman"/>
                <a:cs typeface="Times New Roman"/>
                <a:sym typeface="Times New Roman"/>
              </a:rPr>
              <a:t>HBA were produced from the ester-linked </a:t>
            </a:r>
            <a:r>
              <a:rPr i="1" lang="en-US" sz="1300">
                <a:latin typeface="Times New Roman"/>
                <a:ea typeface="Times New Roman"/>
                <a:cs typeface="Times New Roman"/>
                <a:sym typeface="Times New Roman"/>
              </a:rPr>
              <a:t>p</a:t>
            </a:r>
            <a:r>
              <a:rPr lang="en-US" sz="1300">
                <a:latin typeface="Times New Roman"/>
                <a:ea typeface="Times New Roman"/>
                <a:cs typeface="Times New Roman"/>
                <a:sym typeface="Times New Roman"/>
              </a:rPr>
              <a:t>-hydroxybenzoates in poplar wood and phenol was produced from </a:t>
            </a:r>
            <a:r>
              <a:rPr i="1" lang="en-US" sz="1300">
                <a:latin typeface="Times New Roman"/>
                <a:ea typeface="Times New Roman"/>
                <a:cs typeface="Times New Roman"/>
                <a:sym typeface="Times New Roman"/>
              </a:rPr>
              <a:t>p</a:t>
            </a:r>
            <a:r>
              <a:rPr lang="en-US" sz="1300">
                <a:latin typeface="Times New Roman"/>
                <a:ea typeface="Times New Roman"/>
                <a:cs typeface="Times New Roman"/>
                <a:sym typeface="Times New Roman"/>
              </a:rPr>
              <a:t>HBA via decarboxylation. Compared to the control, metal additives reduced the phenolic recovery and phenol yield. Biotransformation of </a:t>
            </a:r>
            <a:r>
              <a:rPr i="1" lang="en-US" sz="1300">
                <a:latin typeface="Times New Roman"/>
                <a:ea typeface="Times New Roman"/>
                <a:cs typeface="Times New Roman"/>
                <a:sym typeface="Times New Roman"/>
              </a:rPr>
              <a:t>p</a:t>
            </a:r>
            <a:r>
              <a:rPr lang="en-US" sz="1300">
                <a:latin typeface="Times New Roman"/>
                <a:ea typeface="Times New Roman"/>
                <a:cs typeface="Times New Roman"/>
                <a:sym typeface="Times New Roman"/>
              </a:rPr>
              <a:t>HBAm to PDC was shown to be possible in the presence of </a:t>
            </a:r>
            <a:r>
              <a:rPr i="1" lang="en-US" sz="1300">
                <a:latin typeface="Times New Roman"/>
                <a:ea typeface="Times New Roman"/>
                <a:cs typeface="Times New Roman"/>
                <a:sym typeface="Times New Roman"/>
              </a:rPr>
              <a:t>p</a:t>
            </a:r>
            <a:r>
              <a:rPr lang="en-US" sz="1300">
                <a:latin typeface="Times New Roman"/>
                <a:ea typeface="Times New Roman"/>
                <a:cs typeface="Times New Roman"/>
                <a:sym typeface="Times New Roman"/>
              </a:rPr>
              <a:t>HBA, but not when </a:t>
            </a:r>
            <a:r>
              <a:rPr i="1" lang="en-US" sz="1300">
                <a:latin typeface="Times New Roman"/>
                <a:ea typeface="Times New Roman"/>
                <a:cs typeface="Times New Roman"/>
                <a:sym typeface="Times New Roman"/>
              </a:rPr>
              <a:t>p</a:t>
            </a:r>
            <a:r>
              <a:rPr lang="en-US" sz="1300">
                <a:latin typeface="Times New Roman"/>
                <a:ea typeface="Times New Roman"/>
                <a:cs typeface="Times New Roman"/>
                <a:sym typeface="Times New Roman"/>
              </a:rPr>
              <a:t>HBAm was the sole phenolic substrate. The phenol present was not transformed to PDC and didn’t inhibit PDC production.</a:t>
            </a:r>
            <a:endParaRPr sz="1300">
              <a:latin typeface="Times New Roman"/>
              <a:ea typeface="Times New Roman"/>
              <a:cs typeface="Times New Roman"/>
              <a:sym typeface="Times New Roman"/>
            </a:endParaRPr>
          </a:p>
        </p:txBody>
      </p:sp>
      <p:sp>
        <p:nvSpPr>
          <p:cNvPr id="171" name="Google Shape;171;p25"/>
          <p:cNvSpPr txBox="1"/>
          <p:nvPr/>
        </p:nvSpPr>
        <p:spPr>
          <a:xfrm>
            <a:off x="439150" y="5271650"/>
            <a:ext cx="11059200" cy="7695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Significance/Impacts</a:t>
            </a:r>
            <a:endParaRPr>
              <a:solidFill>
                <a:schemeClr val="accent1"/>
              </a:solidFill>
            </a:endParaRPr>
          </a:p>
          <a:p>
            <a:pPr indent="-254000" lvl="0" marL="285750" marR="0" rtl="0" algn="l">
              <a:spcBef>
                <a:spcPts val="0"/>
              </a:spcBef>
              <a:spcAft>
                <a:spcPts val="0"/>
              </a:spcAft>
              <a:buClr>
                <a:srgbClr val="1A8109"/>
              </a:buClr>
              <a:buSzPts val="1300"/>
              <a:buFont typeface="Arial"/>
              <a:buChar char="•"/>
            </a:pPr>
            <a:r>
              <a:rPr lang="en-US" sz="1300">
                <a:latin typeface="Times New Roman"/>
                <a:ea typeface="Times New Roman"/>
                <a:cs typeface="Times New Roman"/>
                <a:sym typeface="Times New Roman"/>
              </a:rPr>
              <a:t>This study demonstrates that the phenolic amide in spent liquor from ammonia pretreatment could be valorized via biotransformation using </a:t>
            </a:r>
            <a:r>
              <a:rPr i="1" lang="en-US" sz="1300">
                <a:latin typeface="Times New Roman"/>
                <a:ea typeface="Times New Roman"/>
                <a:cs typeface="Times New Roman"/>
                <a:sym typeface="Times New Roman"/>
              </a:rPr>
              <a:t>N. aromaticivorans</a:t>
            </a:r>
            <a:r>
              <a:rPr lang="en-US" sz="1300">
                <a:latin typeface="Times New Roman"/>
                <a:ea typeface="Times New Roman"/>
                <a:cs typeface="Times New Roman"/>
                <a:sym typeface="Times New Roman"/>
              </a:rPr>
              <a:t>, potentially expand its use as a microbial chassis for converting plant-derived compounds to useful products.</a:t>
            </a:r>
            <a:endParaRPr sz="1300">
              <a:latin typeface="Times New Roman"/>
              <a:ea typeface="Times New Roman"/>
              <a:cs typeface="Times New Roman"/>
              <a:sym typeface="Times New Roman"/>
            </a:endParaRPr>
          </a:p>
        </p:txBody>
      </p:sp>
      <p:sp>
        <p:nvSpPr>
          <p:cNvPr id="172" name="Google Shape;172;p25"/>
          <p:cNvSpPr txBox="1"/>
          <p:nvPr/>
        </p:nvSpPr>
        <p:spPr>
          <a:xfrm>
            <a:off x="424950" y="6095900"/>
            <a:ext cx="11342100" cy="246300"/>
          </a:xfrm>
          <a:prstGeom prst="rect">
            <a:avLst/>
          </a:prstGeom>
          <a:solidFill>
            <a:srgbClr val="FFFFFF"/>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latin typeface="Times New Roman"/>
                <a:ea typeface="Times New Roman"/>
                <a:cs typeface="Times New Roman"/>
                <a:sym typeface="Times New Roman"/>
              </a:rPr>
              <a:t>Zhou, S., et al., </a:t>
            </a:r>
            <a:r>
              <a:rPr lang="en-US" sz="1000" u="sng">
                <a:solidFill>
                  <a:schemeClr val="hlink"/>
                </a:solidFill>
                <a:latin typeface="Times New Roman"/>
                <a:ea typeface="Times New Roman"/>
                <a:cs typeface="Times New Roman"/>
                <a:sym typeface="Times New Roman"/>
                <a:hlinkClick r:id="rId3"/>
              </a:rPr>
              <a:t>Biotransformation of Phenolics in Spent Liquor from Aqueous Ammonia Pretreatment</a:t>
            </a:r>
            <a:r>
              <a:rPr lang="en-US" sz="1000">
                <a:latin typeface="Times New Roman"/>
                <a:ea typeface="Times New Roman"/>
                <a:cs typeface="Times New Roman"/>
                <a:sym typeface="Times New Roman"/>
              </a:rPr>
              <a:t>. ChemSusChem, n/a, 2500881. [DOI:</a:t>
            </a:r>
            <a:r>
              <a:rPr lang="en-US" sz="1000" u="sng">
                <a:solidFill>
                  <a:schemeClr val="hlink"/>
                </a:solidFill>
                <a:latin typeface="Times New Roman"/>
                <a:ea typeface="Times New Roman"/>
                <a:cs typeface="Times New Roman"/>
                <a:sym typeface="Times New Roman"/>
                <a:hlinkClick r:id="rId4"/>
              </a:rPr>
              <a:t>10.1002/cssc.202500881</a:t>
            </a:r>
            <a:r>
              <a:rPr lang="en-US" sz="1000">
                <a:latin typeface="Times New Roman"/>
                <a:ea typeface="Times New Roman"/>
                <a:cs typeface="Times New Roman"/>
                <a:sym typeface="Times New Roman"/>
              </a:rPr>
              <a:t>]</a:t>
            </a:r>
            <a:endParaRPr/>
          </a:p>
        </p:txBody>
      </p:sp>
      <p:pic>
        <p:nvPicPr>
          <p:cNvPr descr="Great Lakes Bioenergy Research Center logo with blue circles, an orange star, and a green leaf" id="173" name="Google Shape;173;p25"/>
          <p:cNvPicPr preferRelativeResize="0"/>
          <p:nvPr/>
        </p:nvPicPr>
        <p:blipFill rotWithShape="1">
          <a:blip r:embed="rId5">
            <a:alphaModFix/>
          </a:blip>
          <a:srcRect b="7927" l="0" r="0" t="7918"/>
          <a:stretch/>
        </p:blipFill>
        <p:spPr>
          <a:xfrm>
            <a:off x="405789" y="187053"/>
            <a:ext cx="2087890" cy="923330"/>
          </a:xfrm>
          <a:prstGeom prst="rect">
            <a:avLst/>
          </a:prstGeom>
          <a:noFill/>
          <a:ln>
            <a:noFill/>
          </a:ln>
        </p:spPr>
      </p:pic>
      <p:pic>
        <p:nvPicPr>
          <p:cNvPr descr="Flowchart compares standard aqueous ammonia pretreatment of biomass (hollow arrows) with an experimental approach (solid arrows). The standard path leads to biofuels via saccharification and fermentation. The experimental pathway extracts aromatics from separated liquor, processes them through drying and DMSO dissolution, then incubates both the liquor extract and pHBAm standard to produce PDC compounds. Laboratory images show corresponding materials and equipment, with PDC's molecular structure displayed." id="174" name="Google Shape;174;p25" title="fig1.jpg"/>
          <p:cNvPicPr preferRelativeResize="0"/>
          <p:nvPr/>
        </p:nvPicPr>
        <p:blipFill>
          <a:blip r:embed="rId6">
            <a:alphaModFix/>
          </a:blip>
          <a:stretch>
            <a:fillRect/>
          </a:stretch>
        </p:blipFill>
        <p:spPr>
          <a:xfrm>
            <a:off x="7373000" y="1431525"/>
            <a:ext cx="4125349" cy="266724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New Science">
      <a:dk1>
        <a:srgbClr val="000000"/>
      </a:dk1>
      <a:lt1>
        <a:srgbClr val="FFFFFF"/>
      </a:lt1>
      <a:dk2>
        <a:srgbClr val="44546A"/>
      </a:dk2>
      <a:lt2>
        <a:srgbClr val="E7E6E6"/>
      </a:lt2>
      <a:accent1>
        <a:srgbClr val="10436A"/>
      </a:accent1>
      <a:accent2>
        <a:srgbClr val="92DCE5"/>
      </a:accent2>
      <a:accent3>
        <a:srgbClr val="D64933"/>
      </a:accent3>
      <a:accent4>
        <a:srgbClr val="7C7C7C"/>
      </a:accent4>
      <a:accent5>
        <a:srgbClr val="EFCB68"/>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