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/>
          <p:nvPr/>
        </p:nvSpPr>
        <p:spPr>
          <a:xfrm>
            <a:off x="0" y="6320118"/>
            <a:ext cx="12192000" cy="537900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/>
        </p:nvSpPr>
        <p:spPr>
          <a:xfrm>
            <a:off x="7694875" y="6404400"/>
            <a:ext cx="428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Biological and Environmental Research</a:t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6" name="Google Shape;6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 txBox="1"/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4" name="Google Shape;3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2" name="Google Shape;4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6" name="Google Shape;4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55" name="Google Shape;5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61" name="Google Shape;6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osti.gov/biblio/2283103" TargetMode="External"/><Relationship Id="rId4" Type="http://schemas.openxmlformats.org/officeDocument/2006/relationships/hyperlink" Target="https://www.osti.gov/biblio/2283103" TargetMode="External"/><Relationship Id="rId5" Type="http://schemas.openxmlformats.org/officeDocument/2006/relationships/hyperlink" Target="https://biotechnologyforbiofuels.biomedcentral.com/articles/10.1186/s13068-023-02450-9" TargetMode="External"/><Relationship Id="rId6" Type="http://schemas.openxmlformats.org/officeDocument/2006/relationships/image" Target="../media/image13.png"/><Relationship Id="rId7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/>
        </p:nvSpPr>
        <p:spPr>
          <a:xfrm>
            <a:off x="2493675" y="110925"/>
            <a:ext cx="8710500" cy="13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physiological effects of isobutanol on Zymomonas mobilis </a:t>
            </a:r>
            <a:endParaRPr sz="3600">
              <a:solidFill>
                <a:srgbClr val="39738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439150" y="1431650"/>
            <a:ext cx="7956900" cy="13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/>
          </a:p>
          <a:p>
            <a:pPr indent="-2540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Char char="•"/>
            </a:pP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Zymomonas mobilis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 has properties that make it a good candidate for industrial biofuel production: high catabolic rate, low biomass generation, resistance to inhibitors in lignocellulosic hydrolysates; an a growing set of genetic engineering tools. Recent efforts have targeted </a:t>
            </a: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 for isobutanol production, but isobutanol toxicity limits growth and productivity. The physiological effects of isobutanol on </a:t>
            </a: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 are poorly understood.  </a:t>
            </a:r>
            <a:endParaRPr sz="1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405800" y="2671500"/>
            <a:ext cx="7956900" cy="11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/>
          </a:p>
          <a:p>
            <a:pPr indent="-2540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Char char="•"/>
            </a:pP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Researchers used a systems-level approach comprising LC–MS/MS-based lipidomics, metabolomics, and shotgun proteomics to investigate how exposure to ethanol and isobutanol affect the lipid membrane composition and overall physiology of </a:t>
            </a: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Z. mobilis.</a:t>
            </a:r>
            <a:endParaRPr i="1" sz="1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439150" y="3691225"/>
            <a:ext cx="8014800" cy="1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  <a:p>
            <a:pPr indent="-25400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Font typeface="Arial"/>
              <a:buChar char="•"/>
            </a:pP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Analysis revealed intricate alterations in membrane phospholipid and fatty acid composition from both ethanol and isobutanol exposure. Isobutanol exposure elicited a broad stress response – marked by upregulation of heat shock </a:t>
            </a:r>
            <a:r>
              <a:rPr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proteins, efflux transporters, DNA repair systems, and the downregulation of cell motility proteins – as well as a generalized slowdown of metabolism.</a:t>
            </a:r>
            <a:endParaRPr sz="1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405800" y="4968337"/>
            <a:ext cx="110592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Significance/Impacts</a:t>
            </a:r>
            <a:endParaRPr/>
          </a:p>
          <a:p>
            <a:pPr indent="-25400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Font typeface="Arial"/>
              <a:buChar char="•"/>
            </a:pP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Providing a comprehensive, systems level evaluation, this study broadens the understanding of </a:t>
            </a: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 response to solvent stress. It will assist in the development of strategies to mitigate adverse effects of isobutanol and inform engineering of </a:t>
            </a: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 strains with enhanced isobutanol tolerance. </a:t>
            </a:r>
            <a:endParaRPr sz="1300"/>
          </a:p>
        </p:txBody>
      </p:sp>
      <p:sp>
        <p:nvSpPr>
          <p:cNvPr id="82" name="Google Shape;82;p13"/>
          <p:cNvSpPr txBox="1"/>
          <p:nvPr/>
        </p:nvSpPr>
        <p:spPr>
          <a:xfrm>
            <a:off x="439150" y="5836600"/>
            <a:ext cx="104094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Rivera Vazquez, Julio, et al. 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Lipid membrane remodeling and metabolic response during isobutanol and ethanol exposure in </a:t>
            </a:r>
            <a:r>
              <a:rPr i="1"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Zymomonas mobilis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. Biotechnology for Biofuels and Bioproducts, 17, 14. (2024) [DOI: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10.1186/s13068-023-02450-9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 rotWithShape="1">
          <a:blip r:embed="rId6">
            <a:alphaModFix/>
          </a:blip>
          <a:srcRect b="7927" l="0" r="0" t="7918"/>
          <a:stretch/>
        </p:blipFill>
        <p:spPr>
          <a:xfrm>
            <a:off x="405789" y="187053"/>
            <a:ext cx="2087890" cy="9233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he images on the left show bright-field micrographs, while the images on the right display fluorescence micrographs of the same cell samples. Cells in the top frames appear elongated; those in the bottom frames appear more circular." id="84" name="Google Shape;84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718625" y="1623200"/>
            <a:ext cx="2485549" cy="24823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8681375" y="4181725"/>
            <a:ext cx="2485500" cy="5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Zymomonas mobilis cells exposed to concentrations of 0.6 molar ethanol (top) and 0.15 molar isobutanol (bottom).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