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70" r:id="rId3"/>
    <p:sldMasterId id="2147483671" r:id="rId4"/>
  </p:sldMasterIdLst>
  <p:notesMasterIdLst>
    <p:notesMasterId r:id="rId5"/>
  </p:notesMasterIdLst>
  <p:sldIdLst>
    <p:sldId id="256" r:id="rId6"/>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3.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5" Type="http://schemas.openxmlformats.org/officeDocument/2006/relationships/notesMaster" Target="notesMasters/notesMaster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2fc7bf85496_2_9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6" name="Google Shape;166;g2fc7bf85496_2_9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5.png"/><Relationship Id="rId3" Type="http://schemas.openxmlformats.org/officeDocument/2006/relationships/image" Target="../media/image9.png"/><Relationship Id="rId4"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1.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0.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0.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0.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0.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0.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0.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3.jp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0.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0.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0.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5" name="Shape 15"/>
        <p:cNvGrpSpPr/>
        <p:nvPr/>
      </p:nvGrpSpPr>
      <p:grpSpPr>
        <a:xfrm>
          <a:off x="0" y="0"/>
          <a:ext cx="0" cy="0"/>
          <a:chOff x="0" y="0"/>
          <a:chExt cx="0" cy="0"/>
        </a:xfrm>
      </p:grpSpPr>
      <p:sp>
        <p:nvSpPr>
          <p:cNvPr id="16" name="Google Shape;16;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8" name="Google Shape;18;p2"/>
          <p:cNvSpPr/>
          <p:nvPr/>
        </p:nvSpPr>
        <p:spPr>
          <a:xfrm>
            <a:off x="0" y="6320118"/>
            <a:ext cx="12192000" cy="537900"/>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rgbClr val="FFFFFF"/>
              </a:solidFill>
              <a:latin typeface="Avenir"/>
              <a:ea typeface="Avenir"/>
              <a:cs typeface="Avenir"/>
              <a:sym typeface="Avenir"/>
            </a:endParaRPr>
          </a:p>
        </p:txBody>
      </p:sp>
      <p:pic>
        <p:nvPicPr>
          <p:cNvPr id="19" name="Google Shape;19;p2"/>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20" name="Google Shape;20;p2"/>
          <p:cNvSpPr txBox="1"/>
          <p:nvPr/>
        </p:nvSpPr>
        <p:spPr>
          <a:xfrm>
            <a:off x="7694875" y="6404400"/>
            <a:ext cx="4284600" cy="369300"/>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0" i="0" lang="en-US" sz="1800" u="none" cap="none" strike="noStrike">
                <a:solidFill>
                  <a:srgbClr val="FFFFFF"/>
                </a:solidFill>
                <a:latin typeface="Avenir"/>
                <a:ea typeface="Avenir"/>
                <a:cs typeface="Avenir"/>
                <a:sym typeface="Avenir"/>
              </a:rPr>
              <a:t>Biological and Environmental Research</a:t>
            </a:r>
            <a:endParaRPr/>
          </a:p>
        </p:txBody>
      </p:sp>
    </p:spTree>
  </p:cSld>
  <p:clrMapOvr>
    <a:masterClrMapping/>
  </p:clrMapOvr>
  <p:extLst>
    <p:ext uri="{DCECCB84-F9BA-43D5-87BE-67443E8EF086}">
      <p15:sldGuideLst>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3" name="Shape 63"/>
        <p:cNvGrpSpPr/>
        <p:nvPr/>
      </p:nvGrpSpPr>
      <p:grpSpPr>
        <a:xfrm>
          <a:off x="0" y="0"/>
          <a:ext cx="0" cy="0"/>
          <a:chOff x="0" y="0"/>
          <a:chExt cx="0" cy="0"/>
        </a:xfrm>
      </p:grpSpPr>
      <p:sp>
        <p:nvSpPr>
          <p:cNvPr id="64" name="Google Shape;64;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5" name="Google Shape;65;p1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66" name="Google Shape;66;p11"/>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67" name="Google Shape;67;p11"/>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68" name="Shape 68"/>
        <p:cNvGrpSpPr/>
        <p:nvPr/>
      </p:nvGrpSpPr>
      <p:grpSpPr>
        <a:xfrm>
          <a:off x="0" y="0"/>
          <a:ext cx="0" cy="0"/>
          <a:chOff x="0" y="0"/>
          <a:chExt cx="0" cy="0"/>
        </a:xfrm>
      </p:grpSpPr>
      <p:sp>
        <p:nvSpPr>
          <p:cNvPr id="69" name="Google Shape;69;p1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71" name="Google Shape;71;p12"/>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72" name="Google Shape;72;p12"/>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7" name="Shape 77"/>
        <p:cNvGrpSpPr/>
        <p:nvPr/>
      </p:nvGrpSpPr>
      <p:grpSpPr>
        <a:xfrm>
          <a:off x="0" y="0"/>
          <a:ext cx="0" cy="0"/>
          <a:chOff x="0" y="0"/>
          <a:chExt cx="0" cy="0"/>
        </a:xfrm>
      </p:grpSpPr>
      <p:sp>
        <p:nvSpPr>
          <p:cNvPr id="78" name="Google Shape;78;p14"/>
          <p:cNvSpPr txBox="1"/>
          <p:nvPr>
            <p:ph type="title"/>
          </p:nvPr>
        </p:nvSpPr>
        <p:spPr>
          <a:xfrm>
            <a:off x="408791" y="177283"/>
            <a:ext cx="11317044" cy="8016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9" name="Google Shape;79;p14"/>
          <p:cNvSpPr txBox="1"/>
          <p:nvPr/>
        </p:nvSpPr>
        <p:spPr>
          <a:xfrm>
            <a:off x="8417169" y="6398798"/>
            <a:ext cx="3774831" cy="33855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600" u="none" cap="none" strike="noStrike">
                <a:solidFill>
                  <a:schemeClr val="lt1"/>
                </a:solidFill>
                <a:latin typeface="Avenir"/>
                <a:ea typeface="Avenir"/>
                <a:cs typeface="Avenir"/>
                <a:sym typeface="Avenir"/>
              </a:rPr>
              <a:t>Biological and Environmental Research</a:t>
            </a:r>
            <a:endParaRPr/>
          </a:p>
        </p:txBody>
      </p:sp>
      <p:pic>
        <p:nvPicPr>
          <p:cNvPr descr="Text&#10;&#10;Description automatically generated" id="80" name="Google Shape;80;p14"/>
          <p:cNvPicPr preferRelativeResize="0"/>
          <p:nvPr/>
        </p:nvPicPr>
        <p:blipFill rotWithShape="1">
          <a:blip r:embed="rId2">
            <a:alphaModFix/>
          </a:blip>
          <a:srcRect b="0" l="0" r="0" t="0"/>
          <a:stretch/>
        </p:blipFill>
        <p:spPr>
          <a:xfrm>
            <a:off x="322733" y="6367066"/>
            <a:ext cx="2743200" cy="455625"/>
          </a:xfrm>
          <a:prstGeom prst="rect">
            <a:avLst/>
          </a:prstGeom>
          <a:noFill/>
          <a:ln>
            <a:noFill/>
          </a:ln>
        </p:spPr>
      </p:pic>
      <p:pic>
        <p:nvPicPr>
          <p:cNvPr id="81" name="Google Shape;81;p14"/>
          <p:cNvPicPr preferRelativeResize="0"/>
          <p:nvPr/>
        </p:nvPicPr>
        <p:blipFill>
          <a:blip r:embed="rId3">
            <a:alphaModFix/>
          </a:blip>
          <a:stretch>
            <a:fillRect/>
          </a:stretch>
        </p:blipFill>
        <p:spPr>
          <a:xfrm>
            <a:off x="0" y="6384250"/>
            <a:ext cx="12192000" cy="520075"/>
          </a:xfrm>
          <a:prstGeom prst="rect">
            <a:avLst/>
          </a:prstGeom>
          <a:noFill/>
          <a:ln>
            <a:noFill/>
          </a:ln>
        </p:spPr>
      </p:pic>
      <p:pic>
        <p:nvPicPr>
          <p:cNvPr id="82" name="Google Shape;82;p14"/>
          <p:cNvPicPr preferRelativeResize="0"/>
          <p:nvPr/>
        </p:nvPicPr>
        <p:blipFill>
          <a:blip r:embed="rId4">
            <a:alphaModFix/>
          </a:blip>
          <a:stretch>
            <a:fillRect/>
          </a:stretch>
        </p:blipFill>
        <p:spPr>
          <a:xfrm>
            <a:off x="152388" y="6384259"/>
            <a:ext cx="11887200" cy="520065"/>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rgbClr val="0B324F"/>
        </a:solidFill>
      </p:bgPr>
    </p:bg>
    <p:spTree>
      <p:nvGrpSpPr>
        <p:cNvPr id="83" name="Shape 83"/>
        <p:cNvGrpSpPr/>
        <p:nvPr/>
      </p:nvGrpSpPr>
      <p:grpSpPr>
        <a:xfrm>
          <a:off x="0" y="0"/>
          <a:ext cx="0" cy="0"/>
          <a:chOff x="0" y="0"/>
          <a:chExt cx="0" cy="0"/>
        </a:xfrm>
      </p:grpSpPr>
      <p:sp>
        <p:nvSpPr>
          <p:cNvPr id="84" name="Google Shape;84;p15"/>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lt1"/>
              </a:buClr>
              <a:buSzPts val="6000"/>
              <a:buFont typeface="Avenir"/>
              <a:buNone/>
              <a:defRPr sz="60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5" name="Google Shape;85;p15"/>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lt1"/>
              </a:buClr>
              <a:buSzPts val="2400"/>
              <a:buNone/>
              <a:defRPr sz="2400">
                <a:solidFill>
                  <a:schemeClr val="lt1"/>
                </a:solidFill>
              </a:defRPr>
            </a:lvl1pPr>
            <a:lvl2pPr lvl="1" algn="ctr">
              <a:lnSpc>
                <a:spcPct val="90000"/>
              </a:lnSpc>
              <a:spcBef>
                <a:spcPts val="500"/>
              </a:spcBef>
              <a:spcAft>
                <a:spcPts val="0"/>
              </a:spcAft>
              <a:buClr>
                <a:schemeClr val="dk1"/>
              </a:buClr>
              <a:buSzPts val="2000"/>
              <a:buFont typeface="Avenir"/>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86" name="Google Shape;86;p15"/>
          <p:cNvSpPr txBox="1"/>
          <p:nvPr>
            <p:ph idx="10" type="dt"/>
          </p:nvPr>
        </p:nvSpPr>
        <p:spPr>
          <a:xfrm>
            <a:off x="2928257" y="6413161"/>
            <a:ext cx="968829" cy="365125"/>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sz="1100">
                <a:solidFill>
                  <a:schemeClr val="dk1"/>
                </a:solidFill>
                <a:latin typeface="Avenir"/>
                <a:ea typeface="Avenir"/>
                <a:cs typeface="Avenir"/>
                <a:sym typeface="Avenir"/>
              </a:defRPr>
            </a:lvl1pPr>
            <a:lvl2pPr lvl="1"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2pPr>
            <a:lvl3pPr lvl="2"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3pPr>
            <a:lvl4pPr lvl="3"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4pPr>
            <a:lvl5pPr lvl="4"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5pPr>
            <a:lvl6pPr lvl="5"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6pPr>
            <a:lvl7pPr lvl="6"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7pPr>
            <a:lvl8pPr lvl="7"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8pPr>
            <a:lvl9pPr lvl="8"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9pPr>
          </a:lstStyle>
          <a:p/>
        </p:txBody>
      </p:sp>
      <p:sp>
        <p:nvSpPr>
          <p:cNvPr id="87" name="Google Shape;87;p15"/>
          <p:cNvSpPr txBox="1"/>
          <p:nvPr>
            <p:ph idx="11" type="ftr"/>
          </p:nvPr>
        </p:nvSpPr>
        <p:spPr>
          <a:xfrm>
            <a:off x="4038600" y="6413160"/>
            <a:ext cx="41148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100">
                <a:solidFill>
                  <a:schemeClr val="dk1"/>
                </a:solidFill>
                <a:latin typeface="Avenir"/>
                <a:ea typeface="Avenir"/>
                <a:cs typeface="Avenir"/>
                <a:sym typeface="Avenir"/>
              </a:defRPr>
            </a:lvl1pPr>
            <a:lvl2pPr lvl="1"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2pPr>
            <a:lvl3pPr lvl="2"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3pPr>
            <a:lvl4pPr lvl="3"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4pPr>
            <a:lvl5pPr lvl="4"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5pPr>
            <a:lvl6pPr lvl="5"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6pPr>
            <a:lvl7pPr lvl="6"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7pPr>
            <a:lvl8pPr lvl="7"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8pPr>
            <a:lvl9pPr lvl="8"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9pPr>
          </a:lstStyle>
          <a:p/>
        </p:txBody>
      </p:sp>
      <p:sp>
        <p:nvSpPr>
          <p:cNvPr id="88" name="Google Shape;88;p15"/>
          <p:cNvSpPr/>
          <p:nvPr/>
        </p:nvSpPr>
        <p:spPr>
          <a:xfrm>
            <a:off x="0" y="5622878"/>
            <a:ext cx="12192000" cy="1235122"/>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pic>
        <p:nvPicPr>
          <p:cNvPr id="89" name="Google Shape;89;p15"/>
          <p:cNvPicPr preferRelativeResize="0"/>
          <p:nvPr/>
        </p:nvPicPr>
        <p:blipFill rotWithShape="1">
          <a:blip r:embed="rId2">
            <a:alphaModFix/>
          </a:blip>
          <a:srcRect b="0" l="0" r="0" t="0"/>
          <a:stretch/>
        </p:blipFill>
        <p:spPr>
          <a:xfrm>
            <a:off x="132289" y="5815220"/>
            <a:ext cx="4894439" cy="901108"/>
          </a:xfrm>
          <a:prstGeom prst="rect">
            <a:avLst/>
          </a:prstGeom>
          <a:noFill/>
          <a:ln>
            <a:noFill/>
          </a:ln>
        </p:spPr>
      </p:pic>
      <p:sp>
        <p:nvSpPr>
          <p:cNvPr id="90" name="Google Shape;90;p15"/>
          <p:cNvSpPr txBox="1"/>
          <p:nvPr/>
        </p:nvSpPr>
        <p:spPr>
          <a:xfrm>
            <a:off x="7162800" y="5917273"/>
            <a:ext cx="5029200" cy="646331"/>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3600">
                <a:solidFill>
                  <a:schemeClr val="accent1"/>
                </a:solidFill>
                <a:latin typeface="Avenir"/>
                <a:ea typeface="Avenir"/>
                <a:cs typeface="Avenir"/>
                <a:sym typeface="Avenir"/>
              </a:rPr>
              <a:t>Energy.gov/science</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91" name="Shape 91"/>
        <p:cNvGrpSpPr/>
        <p:nvPr/>
      </p:nvGrpSpPr>
      <p:grpSpPr>
        <a:xfrm>
          <a:off x="0" y="0"/>
          <a:ext cx="0" cy="0"/>
          <a:chOff x="0" y="0"/>
          <a:chExt cx="0" cy="0"/>
        </a:xfrm>
      </p:grpSpPr>
      <p:sp>
        <p:nvSpPr>
          <p:cNvPr id="92" name="Google Shape;92;p16"/>
          <p:cNvSpPr txBox="1"/>
          <p:nvPr>
            <p:ph type="title"/>
          </p:nvPr>
        </p:nvSpPr>
        <p:spPr>
          <a:xfrm>
            <a:off x="408791" y="177283"/>
            <a:ext cx="11317044" cy="8016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3" name="Google Shape;93;p16"/>
          <p:cNvSpPr txBox="1"/>
          <p:nvPr>
            <p:ph idx="1" type="body"/>
          </p:nvPr>
        </p:nvSpPr>
        <p:spPr>
          <a:xfrm>
            <a:off x="408791" y="1194099"/>
            <a:ext cx="11317044" cy="4982864"/>
          </a:xfrm>
          <a:prstGeom prst="rect">
            <a:avLst/>
          </a:prstGeom>
          <a:noFill/>
          <a:ln>
            <a:noFill/>
          </a:ln>
        </p:spPr>
        <p:txBody>
          <a:bodyPr anchorCtr="0" anchor="t" bIns="45700" lIns="91425" spcFirstLastPara="1" rIns="91425" wrap="square" tIns="45700">
            <a:normAutofit/>
          </a:bodyPr>
          <a:lstStyle>
            <a:lvl1pPr indent="-381000" lvl="0" marL="457200" algn="l">
              <a:lnSpc>
                <a:spcPct val="90000"/>
              </a:lnSpc>
              <a:spcBef>
                <a:spcPts val="1000"/>
              </a:spcBef>
              <a:spcAft>
                <a:spcPts val="0"/>
              </a:spcAft>
              <a:buClr>
                <a:schemeClr val="dk1"/>
              </a:buClr>
              <a:buSzPts val="2400"/>
              <a:buFont typeface="Arial"/>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4" name="Google Shape;94;p16"/>
          <p:cNvSpPr/>
          <p:nvPr/>
        </p:nvSpPr>
        <p:spPr>
          <a:xfrm>
            <a:off x="0" y="6320118"/>
            <a:ext cx="12192000" cy="537882"/>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
        <p:nvSpPr>
          <p:cNvPr id="95" name="Google Shape;95;p16"/>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sz="1400">
                <a:solidFill>
                  <a:schemeClr val="lt1"/>
                </a:solidFill>
                <a:latin typeface="Avenir"/>
                <a:ea typeface="Avenir"/>
                <a:cs typeface="Avenir"/>
                <a:sym typeface="Avenir"/>
              </a:defRPr>
            </a:lvl1pPr>
            <a:lvl2pPr indent="0" lvl="1" marL="0" algn="ctr">
              <a:spcBef>
                <a:spcPts val="0"/>
              </a:spcBef>
              <a:buNone/>
              <a:defRPr sz="1400">
                <a:solidFill>
                  <a:schemeClr val="lt1"/>
                </a:solidFill>
                <a:latin typeface="Avenir"/>
                <a:ea typeface="Avenir"/>
                <a:cs typeface="Avenir"/>
                <a:sym typeface="Avenir"/>
              </a:defRPr>
            </a:lvl2pPr>
            <a:lvl3pPr indent="0" lvl="2" marL="0" algn="ctr">
              <a:spcBef>
                <a:spcPts val="0"/>
              </a:spcBef>
              <a:buNone/>
              <a:defRPr sz="1400">
                <a:solidFill>
                  <a:schemeClr val="lt1"/>
                </a:solidFill>
                <a:latin typeface="Avenir"/>
                <a:ea typeface="Avenir"/>
                <a:cs typeface="Avenir"/>
                <a:sym typeface="Avenir"/>
              </a:defRPr>
            </a:lvl3pPr>
            <a:lvl4pPr indent="0" lvl="3" marL="0" algn="ctr">
              <a:spcBef>
                <a:spcPts val="0"/>
              </a:spcBef>
              <a:buNone/>
              <a:defRPr sz="1400">
                <a:solidFill>
                  <a:schemeClr val="lt1"/>
                </a:solidFill>
                <a:latin typeface="Avenir"/>
                <a:ea typeface="Avenir"/>
                <a:cs typeface="Avenir"/>
                <a:sym typeface="Avenir"/>
              </a:defRPr>
            </a:lvl4pPr>
            <a:lvl5pPr indent="0" lvl="4" marL="0" algn="ctr">
              <a:spcBef>
                <a:spcPts val="0"/>
              </a:spcBef>
              <a:buNone/>
              <a:defRPr sz="1400">
                <a:solidFill>
                  <a:schemeClr val="lt1"/>
                </a:solidFill>
                <a:latin typeface="Avenir"/>
                <a:ea typeface="Avenir"/>
                <a:cs typeface="Avenir"/>
                <a:sym typeface="Avenir"/>
              </a:defRPr>
            </a:lvl5pPr>
            <a:lvl6pPr indent="0" lvl="5" marL="0" algn="ctr">
              <a:spcBef>
                <a:spcPts val="0"/>
              </a:spcBef>
              <a:buNone/>
              <a:defRPr sz="1400">
                <a:solidFill>
                  <a:schemeClr val="lt1"/>
                </a:solidFill>
                <a:latin typeface="Avenir"/>
                <a:ea typeface="Avenir"/>
                <a:cs typeface="Avenir"/>
                <a:sym typeface="Avenir"/>
              </a:defRPr>
            </a:lvl6pPr>
            <a:lvl7pPr indent="0" lvl="6" marL="0" algn="ctr">
              <a:spcBef>
                <a:spcPts val="0"/>
              </a:spcBef>
              <a:buNone/>
              <a:defRPr sz="1400">
                <a:solidFill>
                  <a:schemeClr val="lt1"/>
                </a:solidFill>
                <a:latin typeface="Avenir"/>
                <a:ea typeface="Avenir"/>
                <a:cs typeface="Avenir"/>
                <a:sym typeface="Avenir"/>
              </a:defRPr>
            </a:lvl7pPr>
            <a:lvl8pPr indent="0" lvl="7" marL="0" algn="ctr">
              <a:spcBef>
                <a:spcPts val="0"/>
              </a:spcBef>
              <a:buNone/>
              <a:defRPr sz="1400">
                <a:solidFill>
                  <a:schemeClr val="lt1"/>
                </a:solidFill>
                <a:latin typeface="Avenir"/>
                <a:ea typeface="Avenir"/>
                <a:cs typeface="Avenir"/>
                <a:sym typeface="Avenir"/>
              </a:defRPr>
            </a:lvl8pPr>
            <a:lvl9pPr indent="0" lvl="8" marL="0" algn="ctr">
              <a:spcBef>
                <a:spcPts val="0"/>
              </a:spcBef>
              <a:buNone/>
              <a:defRPr sz="1400">
                <a:solidFill>
                  <a:schemeClr val="lt1"/>
                </a:solidFill>
                <a:latin typeface="Avenir"/>
                <a:ea typeface="Avenir"/>
                <a:cs typeface="Avenir"/>
                <a:sym typeface="Avenir"/>
              </a:defRPr>
            </a:lvl9pPr>
          </a:lstStyle>
          <a:p>
            <a:pPr indent="0" lvl="0" marL="0" rtl="0" algn="ctr">
              <a:spcBef>
                <a:spcPts val="0"/>
              </a:spcBef>
              <a:spcAft>
                <a:spcPts val="0"/>
              </a:spcAft>
              <a:buNone/>
            </a:pPr>
            <a:fld id="{00000000-1234-1234-1234-123412341234}" type="slidenum">
              <a:rPr lang="en-US"/>
              <a:t>‹#›</a:t>
            </a:fld>
            <a:endParaRPr/>
          </a:p>
        </p:txBody>
      </p:sp>
      <p:pic>
        <p:nvPicPr>
          <p:cNvPr id="96" name="Google Shape;96;p16"/>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97" name="Google Shape;97;p16"/>
          <p:cNvSpPr txBox="1"/>
          <p:nvPr/>
        </p:nvSpPr>
        <p:spPr>
          <a:xfrm>
            <a:off x="9943949" y="6398798"/>
            <a:ext cx="2248051"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800">
                <a:solidFill>
                  <a:schemeClr val="lt1"/>
                </a:solidFill>
                <a:latin typeface="Avenir"/>
                <a:ea typeface="Avenir"/>
                <a:cs typeface="Avenir"/>
                <a:sym typeface="Avenir"/>
              </a:rPr>
              <a:t>Energy.gov/science</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with content 2">
  <p:cSld name="Title with content 2">
    <p:spTree>
      <p:nvGrpSpPr>
        <p:cNvPr id="98" name="Shape 98"/>
        <p:cNvGrpSpPr/>
        <p:nvPr/>
      </p:nvGrpSpPr>
      <p:grpSpPr>
        <a:xfrm>
          <a:off x="0" y="0"/>
          <a:ext cx="0" cy="0"/>
          <a:chOff x="0" y="0"/>
          <a:chExt cx="0" cy="0"/>
        </a:xfrm>
      </p:grpSpPr>
      <p:sp>
        <p:nvSpPr>
          <p:cNvPr id="99" name="Google Shape;99;p17"/>
          <p:cNvSpPr/>
          <p:nvPr/>
        </p:nvSpPr>
        <p:spPr>
          <a:xfrm>
            <a:off x="0" y="6320118"/>
            <a:ext cx="12192000" cy="537882"/>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pic>
        <p:nvPicPr>
          <p:cNvPr id="100" name="Google Shape;100;p17"/>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101" name="Google Shape;101;p17"/>
          <p:cNvSpPr txBox="1"/>
          <p:nvPr/>
        </p:nvSpPr>
        <p:spPr>
          <a:xfrm>
            <a:off x="9943949" y="6398798"/>
            <a:ext cx="2248051"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800">
                <a:solidFill>
                  <a:schemeClr val="lt1"/>
                </a:solidFill>
                <a:latin typeface="Avenir"/>
                <a:ea typeface="Avenir"/>
                <a:cs typeface="Avenir"/>
                <a:sym typeface="Avenir"/>
              </a:rPr>
              <a:t>Energy.gov/science</a:t>
            </a:r>
            <a:endParaRPr/>
          </a:p>
        </p:txBody>
      </p:sp>
      <p:sp>
        <p:nvSpPr>
          <p:cNvPr id="102" name="Google Shape;102;p17"/>
          <p:cNvSpPr txBox="1"/>
          <p:nvPr>
            <p:ph type="title"/>
          </p:nvPr>
        </p:nvSpPr>
        <p:spPr>
          <a:xfrm>
            <a:off x="408791" y="177283"/>
            <a:ext cx="11317044" cy="8016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3" name="Google Shape;103;p17"/>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
        <p:nvSpPr>
          <p:cNvPr id="104" name="Google Shape;104;p17"/>
          <p:cNvSpPr txBox="1"/>
          <p:nvPr>
            <p:ph idx="1" type="body"/>
          </p:nvPr>
        </p:nvSpPr>
        <p:spPr>
          <a:xfrm>
            <a:off x="439738" y="1681163"/>
            <a:ext cx="5430484" cy="4143375"/>
          </a:xfrm>
          <a:prstGeom prst="rect">
            <a:avLst/>
          </a:prstGeom>
          <a:solidFill>
            <a:schemeClr val="accent1"/>
          </a:solidFill>
          <a:ln>
            <a:noFill/>
          </a:ln>
        </p:spPr>
        <p:txBody>
          <a:bodyPr anchorCtr="0" anchor="t" bIns="45700" lIns="91425" spcFirstLastPara="1" rIns="91425" wrap="square" tIns="45700">
            <a:normAutofit/>
          </a:bodyPr>
          <a:lstStyle>
            <a:lvl1pPr indent="-381000" lvl="0" marL="457200" algn="l">
              <a:lnSpc>
                <a:spcPct val="90000"/>
              </a:lnSpc>
              <a:spcBef>
                <a:spcPts val="1000"/>
              </a:spcBef>
              <a:spcAft>
                <a:spcPts val="0"/>
              </a:spcAft>
              <a:buClr>
                <a:schemeClr val="lt1"/>
              </a:buClr>
              <a:buSzPts val="2400"/>
              <a:buChar char="•"/>
              <a:defRPr>
                <a:solidFill>
                  <a:schemeClr val="lt1"/>
                </a:solidFill>
              </a:defRPr>
            </a:lvl1pPr>
            <a:lvl2pPr indent="-355600" lvl="1" marL="914400" algn="l">
              <a:lnSpc>
                <a:spcPct val="90000"/>
              </a:lnSpc>
              <a:spcBef>
                <a:spcPts val="500"/>
              </a:spcBef>
              <a:spcAft>
                <a:spcPts val="0"/>
              </a:spcAft>
              <a:buClr>
                <a:schemeClr val="lt1"/>
              </a:buClr>
              <a:buSzPts val="2000"/>
              <a:buFont typeface="Avenir"/>
              <a:buChar char="◦"/>
              <a:defRPr>
                <a:solidFill>
                  <a:schemeClr val="lt1"/>
                </a:solidFill>
              </a:defRPr>
            </a:lvl2pPr>
            <a:lvl3pPr indent="-342900" lvl="2" marL="1371600" algn="l">
              <a:lnSpc>
                <a:spcPct val="90000"/>
              </a:lnSpc>
              <a:spcBef>
                <a:spcPts val="500"/>
              </a:spcBef>
              <a:spcAft>
                <a:spcPts val="0"/>
              </a:spcAft>
              <a:buClr>
                <a:schemeClr val="lt1"/>
              </a:buClr>
              <a:buSzPts val="1800"/>
              <a:buChar char="▪"/>
              <a:defRPr>
                <a:solidFill>
                  <a:schemeClr val="lt1"/>
                </a:solidFill>
              </a:defRPr>
            </a:lvl3pPr>
            <a:lvl4pPr indent="-330200" lvl="3" marL="1828800" algn="l">
              <a:lnSpc>
                <a:spcPct val="90000"/>
              </a:lnSpc>
              <a:spcBef>
                <a:spcPts val="500"/>
              </a:spcBef>
              <a:spcAft>
                <a:spcPts val="0"/>
              </a:spcAft>
              <a:buClr>
                <a:schemeClr val="lt1"/>
              </a:buClr>
              <a:buSzPts val="1600"/>
              <a:buChar char="•"/>
              <a:defRPr>
                <a:solidFill>
                  <a:schemeClr val="lt1"/>
                </a:solidFill>
              </a:defRPr>
            </a:lvl4pPr>
            <a:lvl5pPr indent="-330200" lvl="4" marL="2286000" algn="l">
              <a:lnSpc>
                <a:spcPct val="90000"/>
              </a:lnSpc>
              <a:spcBef>
                <a:spcPts val="500"/>
              </a:spcBef>
              <a:spcAft>
                <a:spcPts val="0"/>
              </a:spcAft>
              <a:buClr>
                <a:schemeClr val="lt1"/>
              </a:buClr>
              <a:buSzPts val="1600"/>
              <a:buChar char="•"/>
              <a:defRPr>
                <a:solidFill>
                  <a:schemeClr val="lt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5" name="Google Shape;105;p17"/>
          <p:cNvSpPr txBox="1"/>
          <p:nvPr>
            <p:ph idx="2" type="body"/>
          </p:nvPr>
        </p:nvSpPr>
        <p:spPr>
          <a:xfrm>
            <a:off x="6333067" y="1681163"/>
            <a:ext cx="5454121" cy="4143375"/>
          </a:xfrm>
          <a:prstGeom prst="rect">
            <a:avLst/>
          </a:prstGeom>
          <a:solidFill>
            <a:srgbClr val="248A97"/>
          </a:solidFill>
          <a:ln>
            <a:noFill/>
          </a:ln>
        </p:spPr>
        <p:txBody>
          <a:bodyPr anchorCtr="0" anchor="t" bIns="45700" lIns="91425" spcFirstLastPara="1" rIns="91425" wrap="square" tIns="45700">
            <a:normAutofit/>
          </a:bodyPr>
          <a:lstStyle>
            <a:lvl1pPr indent="-381000" lvl="0" marL="457200" algn="l">
              <a:lnSpc>
                <a:spcPct val="90000"/>
              </a:lnSpc>
              <a:spcBef>
                <a:spcPts val="1000"/>
              </a:spcBef>
              <a:spcAft>
                <a:spcPts val="0"/>
              </a:spcAft>
              <a:buClr>
                <a:schemeClr val="lt1"/>
              </a:buClr>
              <a:buSzPts val="2400"/>
              <a:buChar char="•"/>
              <a:defRPr>
                <a:solidFill>
                  <a:schemeClr val="lt1"/>
                </a:solidFill>
              </a:defRPr>
            </a:lvl1pPr>
            <a:lvl2pPr indent="-355600" lvl="1" marL="914400" algn="l">
              <a:lnSpc>
                <a:spcPct val="90000"/>
              </a:lnSpc>
              <a:spcBef>
                <a:spcPts val="500"/>
              </a:spcBef>
              <a:spcAft>
                <a:spcPts val="0"/>
              </a:spcAft>
              <a:buClr>
                <a:schemeClr val="lt1"/>
              </a:buClr>
              <a:buSzPts val="2000"/>
              <a:buFont typeface="Avenir"/>
              <a:buChar char="◦"/>
              <a:defRPr>
                <a:solidFill>
                  <a:schemeClr val="lt1"/>
                </a:solidFill>
              </a:defRPr>
            </a:lvl2pPr>
            <a:lvl3pPr indent="-342900" lvl="2" marL="1371600" algn="l">
              <a:lnSpc>
                <a:spcPct val="90000"/>
              </a:lnSpc>
              <a:spcBef>
                <a:spcPts val="500"/>
              </a:spcBef>
              <a:spcAft>
                <a:spcPts val="0"/>
              </a:spcAft>
              <a:buClr>
                <a:schemeClr val="lt1"/>
              </a:buClr>
              <a:buSzPts val="1800"/>
              <a:buChar char="▪"/>
              <a:defRPr>
                <a:solidFill>
                  <a:schemeClr val="lt1"/>
                </a:solidFill>
              </a:defRPr>
            </a:lvl3pPr>
            <a:lvl4pPr indent="-330200" lvl="3" marL="1828800" algn="l">
              <a:lnSpc>
                <a:spcPct val="90000"/>
              </a:lnSpc>
              <a:spcBef>
                <a:spcPts val="500"/>
              </a:spcBef>
              <a:spcAft>
                <a:spcPts val="0"/>
              </a:spcAft>
              <a:buClr>
                <a:schemeClr val="lt1"/>
              </a:buClr>
              <a:buSzPts val="1600"/>
              <a:buChar char="•"/>
              <a:defRPr>
                <a:solidFill>
                  <a:schemeClr val="lt1"/>
                </a:solidFill>
              </a:defRPr>
            </a:lvl4pPr>
            <a:lvl5pPr indent="-330200" lvl="4" marL="2286000" algn="l">
              <a:lnSpc>
                <a:spcPct val="90000"/>
              </a:lnSpc>
              <a:spcBef>
                <a:spcPts val="500"/>
              </a:spcBef>
              <a:spcAft>
                <a:spcPts val="0"/>
              </a:spcAft>
              <a:buClr>
                <a:schemeClr val="lt1"/>
              </a:buClr>
              <a:buSzPts val="1600"/>
              <a:buChar char="•"/>
              <a:defRPr>
                <a:solidFill>
                  <a:schemeClr val="lt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with content 3">
  <p:cSld name="Title with content 3">
    <p:spTree>
      <p:nvGrpSpPr>
        <p:cNvPr id="106" name="Shape 106"/>
        <p:cNvGrpSpPr/>
        <p:nvPr/>
      </p:nvGrpSpPr>
      <p:grpSpPr>
        <a:xfrm>
          <a:off x="0" y="0"/>
          <a:ext cx="0" cy="0"/>
          <a:chOff x="0" y="0"/>
          <a:chExt cx="0" cy="0"/>
        </a:xfrm>
      </p:grpSpPr>
      <p:sp>
        <p:nvSpPr>
          <p:cNvPr id="107" name="Google Shape;107;p18"/>
          <p:cNvSpPr/>
          <p:nvPr/>
        </p:nvSpPr>
        <p:spPr>
          <a:xfrm>
            <a:off x="0" y="6320118"/>
            <a:ext cx="12192000" cy="537882"/>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pic>
        <p:nvPicPr>
          <p:cNvPr id="108" name="Google Shape;108;p18"/>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109" name="Google Shape;109;p18"/>
          <p:cNvSpPr txBox="1"/>
          <p:nvPr/>
        </p:nvSpPr>
        <p:spPr>
          <a:xfrm>
            <a:off x="9943949" y="6398798"/>
            <a:ext cx="2248051"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800">
                <a:solidFill>
                  <a:schemeClr val="lt1"/>
                </a:solidFill>
                <a:latin typeface="Avenir"/>
                <a:ea typeface="Avenir"/>
                <a:cs typeface="Avenir"/>
                <a:sym typeface="Avenir"/>
              </a:rPr>
              <a:t>Energy.gov/science</a:t>
            </a:r>
            <a:endParaRPr/>
          </a:p>
        </p:txBody>
      </p:sp>
      <p:sp>
        <p:nvSpPr>
          <p:cNvPr id="110" name="Google Shape;110;p18"/>
          <p:cNvSpPr txBox="1"/>
          <p:nvPr>
            <p:ph type="title"/>
          </p:nvPr>
        </p:nvSpPr>
        <p:spPr>
          <a:xfrm>
            <a:off x="408791" y="177283"/>
            <a:ext cx="11317044" cy="8016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1" name="Google Shape;111;p18"/>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
        <p:nvSpPr>
          <p:cNvPr id="112" name="Google Shape;112;p18"/>
          <p:cNvSpPr txBox="1"/>
          <p:nvPr>
            <p:ph idx="1" type="body"/>
          </p:nvPr>
        </p:nvSpPr>
        <p:spPr>
          <a:xfrm>
            <a:off x="439738" y="1681163"/>
            <a:ext cx="3578225" cy="4143375"/>
          </a:xfrm>
          <a:prstGeom prst="rect">
            <a:avLst/>
          </a:prstGeom>
          <a:solidFill>
            <a:schemeClr val="accent1"/>
          </a:solidFill>
          <a:ln>
            <a:noFill/>
          </a:ln>
        </p:spPr>
        <p:txBody>
          <a:bodyPr anchorCtr="0" anchor="t" bIns="45700" lIns="91425" spcFirstLastPara="1" rIns="91425" wrap="square" tIns="45700">
            <a:normAutofit/>
          </a:bodyPr>
          <a:lstStyle>
            <a:lvl1pPr indent="-381000" lvl="0" marL="457200" algn="l">
              <a:lnSpc>
                <a:spcPct val="90000"/>
              </a:lnSpc>
              <a:spcBef>
                <a:spcPts val="1000"/>
              </a:spcBef>
              <a:spcAft>
                <a:spcPts val="0"/>
              </a:spcAft>
              <a:buClr>
                <a:schemeClr val="lt1"/>
              </a:buClr>
              <a:buSzPts val="2400"/>
              <a:buChar char="•"/>
              <a:defRPr>
                <a:solidFill>
                  <a:schemeClr val="lt1"/>
                </a:solidFill>
              </a:defRPr>
            </a:lvl1pPr>
            <a:lvl2pPr indent="-355600" lvl="1" marL="914400" algn="l">
              <a:lnSpc>
                <a:spcPct val="90000"/>
              </a:lnSpc>
              <a:spcBef>
                <a:spcPts val="500"/>
              </a:spcBef>
              <a:spcAft>
                <a:spcPts val="0"/>
              </a:spcAft>
              <a:buClr>
                <a:schemeClr val="lt1"/>
              </a:buClr>
              <a:buSzPts val="2000"/>
              <a:buFont typeface="Avenir"/>
              <a:buChar char="◦"/>
              <a:defRPr>
                <a:solidFill>
                  <a:schemeClr val="lt1"/>
                </a:solidFill>
              </a:defRPr>
            </a:lvl2pPr>
            <a:lvl3pPr indent="-342900" lvl="2" marL="1371600" algn="l">
              <a:lnSpc>
                <a:spcPct val="90000"/>
              </a:lnSpc>
              <a:spcBef>
                <a:spcPts val="500"/>
              </a:spcBef>
              <a:spcAft>
                <a:spcPts val="0"/>
              </a:spcAft>
              <a:buClr>
                <a:schemeClr val="lt1"/>
              </a:buClr>
              <a:buSzPts val="1800"/>
              <a:buChar char="▪"/>
              <a:defRPr>
                <a:solidFill>
                  <a:schemeClr val="lt1"/>
                </a:solidFill>
              </a:defRPr>
            </a:lvl3pPr>
            <a:lvl4pPr indent="-330200" lvl="3" marL="1828800" algn="l">
              <a:lnSpc>
                <a:spcPct val="90000"/>
              </a:lnSpc>
              <a:spcBef>
                <a:spcPts val="500"/>
              </a:spcBef>
              <a:spcAft>
                <a:spcPts val="0"/>
              </a:spcAft>
              <a:buClr>
                <a:schemeClr val="lt1"/>
              </a:buClr>
              <a:buSzPts val="1600"/>
              <a:buChar char="•"/>
              <a:defRPr>
                <a:solidFill>
                  <a:schemeClr val="lt1"/>
                </a:solidFill>
              </a:defRPr>
            </a:lvl4pPr>
            <a:lvl5pPr indent="-330200" lvl="4" marL="2286000" algn="l">
              <a:lnSpc>
                <a:spcPct val="90000"/>
              </a:lnSpc>
              <a:spcBef>
                <a:spcPts val="500"/>
              </a:spcBef>
              <a:spcAft>
                <a:spcPts val="0"/>
              </a:spcAft>
              <a:buClr>
                <a:schemeClr val="lt1"/>
              </a:buClr>
              <a:buSzPts val="1600"/>
              <a:buChar char="•"/>
              <a:defRPr>
                <a:solidFill>
                  <a:schemeClr val="lt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3" name="Google Shape;113;p18"/>
          <p:cNvSpPr txBox="1"/>
          <p:nvPr>
            <p:ph idx="2" type="body"/>
          </p:nvPr>
        </p:nvSpPr>
        <p:spPr>
          <a:xfrm>
            <a:off x="4327525" y="1681163"/>
            <a:ext cx="3576638" cy="4143375"/>
          </a:xfrm>
          <a:prstGeom prst="rect">
            <a:avLst/>
          </a:prstGeom>
          <a:solidFill>
            <a:schemeClr val="accent4"/>
          </a:solidFill>
          <a:ln>
            <a:noFill/>
          </a:ln>
        </p:spPr>
        <p:txBody>
          <a:bodyPr anchorCtr="0" anchor="t" bIns="45700" lIns="91425" spcFirstLastPara="1" rIns="91425" wrap="square" tIns="45700">
            <a:normAutofit/>
          </a:bodyPr>
          <a:lstStyle>
            <a:lvl1pPr indent="-381000" lvl="0" marL="457200" algn="l">
              <a:lnSpc>
                <a:spcPct val="90000"/>
              </a:lnSpc>
              <a:spcBef>
                <a:spcPts val="1000"/>
              </a:spcBef>
              <a:spcAft>
                <a:spcPts val="0"/>
              </a:spcAft>
              <a:buClr>
                <a:schemeClr val="lt1"/>
              </a:buClr>
              <a:buSzPts val="2400"/>
              <a:buChar char="•"/>
              <a:defRPr>
                <a:solidFill>
                  <a:schemeClr val="lt1"/>
                </a:solidFill>
              </a:defRPr>
            </a:lvl1pPr>
            <a:lvl2pPr indent="-355600" lvl="1" marL="914400" algn="l">
              <a:lnSpc>
                <a:spcPct val="90000"/>
              </a:lnSpc>
              <a:spcBef>
                <a:spcPts val="500"/>
              </a:spcBef>
              <a:spcAft>
                <a:spcPts val="0"/>
              </a:spcAft>
              <a:buClr>
                <a:schemeClr val="lt1"/>
              </a:buClr>
              <a:buSzPts val="2000"/>
              <a:buFont typeface="Avenir"/>
              <a:buChar char="◦"/>
              <a:defRPr>
                <a:solidFill>
                  <a:schemeClr val="lt1"/>
                </a:solidFill>
              </a:defRPr>
            </a:lvl2pPr>
            <a:lvl3pPr indent="-342900" lvl="2" marL="1371600" algn="l">
              <a:lnSpc>
                <a:spcPct val="90000"/>
              </a:lnSpc>
              <a:spcBef>
                <a:spcPts val="500"/>
              </a:spcBef>
              <a:spcAft>
                <a:spcPts val="0"/>
              </a:spcAft>
              <a:buClr>
                <a:schemeClr val="lt1"/>
              </a:buClr>
              <a:buSzPts val="1800"/>
              <a:buChar char="▪"/>
              <a:defRPr>
                <a:solidFill>
                  <a:schemeClr val="lt1"/>
                </a:solidFill>
              </a:defRPr>
            </a:lvl3pPr>
            <a:lvl4pPr indent="-330200" lvl="3" marL="1828800" algn="l">
              <a:lnSpc>
                <a:spcPct val="90000"/>
              </a:lnSpc>
              <a:spcBef>
                <a:spcPts val="500"/>
              </a:spcBef>
              <a:spcAft>
                <a:spcPts val="0"/>
              </a:spcAft>
              <a:buClr>
                <a:schemeClr val="lt1"/>
              </a:buClr>
              <a:buSzPts val="1600"/>
              <a:buChar char="•"/>
              <a:defRPr>
                <a:solidFill>
                  <a:schemeClr val="lt1"/>
                </a:solidFill>
              </a:defRPr>
            </a:lvl4pPr>
            <a:lvl5pPr indent="-330200" lvl="4" marL="2286000" algn="l">
              <a:lnSpc>
                <a:spcPct val="90000"/>
              </a:lnSpc>
              <a:spcBef>
                <a:spcPts val="500"/>
              </a:spcBef>
              <a:spcAft>
                <a:spcPts val="0"/>
              </a:spcAft>
              <a:buClr>
                <a:schemeClr val="lt1"/>
              </a:buClr>
              <a:buSzPts val="1600"/>
              <a:buChar char="•"/>
              <a:defRPr>
                <a:solidFill>
                  <a:schemeClr val="lt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4" name="Google Shape;114;p18"/>
          <p:cNvSpPr txBox="1"/>
          <p:nvPr>
            <p:ph idx="3" type="body"/>
          </p:nvPr>
        </p:nvSpPr>
        <p:spPr>
          <a:xfrm>
            <a:off x="8212138" y="1681163"/>
            <a:ext cx="3575050" cy="4143375"/>
          </a:xfrm>
          <a:prstGeom prst="rect">
            <a:avLst/>
          </a:prstGeom>
          <a:solidFill>
            <a:srgbClr val="248A97"/>
          </a:solidFill>
          <a:ln>
            <a:noFill/>
          </a:ln>
        </p:spPr>
        <p:txBody>
          <a:bodyPr anchorCtr="0" anchor="t" bIns="45700" lIns="91425" spcFirstLastPara="1" rIns="91425" wrap="square" tIns="45700">
            <a:normAutofit/>
          </a:bodyPr>
          <a:lstStyle>
            <a:lvl1pPr indent="-381000" lvl="0" marL="457200" algn="l">
              <a:lnSpc>
                <a:spcPct val="90000"/>
              </a:lnSpc>
              <a:spcBef>
                <a:spcPts val="1000"/>
              </a:spcBef>
              <a:spcAft>
                <a:spcPts val="0"/>
              </a:spcAft>
              <a:buClr>
                <a:schemeClr val="lt1"/>
              </a:buClr>
              <a:buSzPts val="2400"/>
              <a:buChar char="•"/>
              <a:defRPr>
                <a:solidFill>
                  <a:schemeClr val="lt1"/>
                </a:solidFill>
              </a:defRPr>
            </a:lvl1pPr>
            <a:lvl2pPr indent="-355600" lvl="1" marL="914400" algn="l">
              <a:lnSpc>
                <a:spcPct val="90000"/>
              </a:lnSpc>
              <a:spcBef>
                <a:spcPts val="500"/>
              </a:spcBef>
              <a:spcAft>
                <a:spcPts val="0"/>
              </a:spcAft>
              <a:buClr>
                <a:schemeClr val="lt1"/>
              </a:buClr>
              <a:buSzPts val="2000"/>
              <a:buFont typeface="Avenir"/>
              <a:buChar char="◦"/>
              <a:defRPr>
                <a:solidFill>
                  <a:schemeClr val="lt1"/>
                </a:solidFill>
              </a:defRPr>
            </a:lvl2pPr>
            <a:lvl3pPr indent="-342900" lvl="2" marL="1371600" algn="l">
              <a:lnSpc>
                <a:spcPct val="90000"/>
              </a:lnSpc>
              <a:spcBef>
                <a:spcPts val="500"/>
              </a:spcBef>
              <a:spcAft>
                <a:spcPts val="0"/>
              </a:spcAft>
              <a:buClr>
                <a:schemeClr val="lt1"/>
              </a:buClr>
              <a:buSzPts val="1800"/>
              <a:buChar char="▪"/>
              <a:defRPr>
                <a:solidFill>
                  <a:schemeClr val="lt1"/>
                </a:solidFill>
              </a:defRPr>
            </a:lvl3pPr>
            <a:lvl4pPr indent="-330200" lvl="3" marL="1828800" algn="l">
              <a:lnSpc>
                <a:spcPct val="90000"/>
              </a:lnSpc>
              <a:spcBef>
                <a:spcPts val="500"/>
              </a:spcBef>
              <a:spcAft>
                <a:spcPts val="0"/>
              </a:spcAft>
              <a:buClr>
                <a:schemeClr val="lt1"/>
              </a:buClr>
              <a:buSzPts val="1600"/>
              <a:buChar char="•"/>
              <a:defRPr>
                <a:solidFill>
                  <a:schemeClr val="lt1"/>
                </a:solidFill>
              </a:defRPr>
            </a:lvl4pPr>
            <a:lvl5pPr indent="-330200" lvl="4" marL="2286000" algn="l">
              <a:lnSpc>
                <a:spcPct val="90000"/>
              </a:lnSpc>
              <a:spcBef>
                <a:spcPts val="500"/>
              </a:spcBef>
              <a:spcAft>
                <a:spcPts val="0"/>
              </a:spcAft>
              <a:buClr>
                <a:schemeClr val="lt1"/>
              </a:buClr>
              <a:buSzPts val="1600"/>
              <a:buChar char="•"/>
              <a:defRPr>
                <a:solidFill>
                  <a:schemeClr val="lt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xt with picture (round)">
  <p:cSld name="Text with picture (round)">
    <p:spTree>
      <p:nvGrpSpPr>
        <p:cNvPr id="115" name="Shape 115"/>
        <p:cNvGrpSpPr/>
        <p:nvPr/>
      </p:nvGrpSpPr>
      <p:grpSpPr>
        <a:xfrm>
          <a:off x="0" y="0"/>
          <a:ext cx="0" cy="0"/>
          <a:chOff x="0" y="0"/>
          <a:chExt cx="0" cy="0"/>
        </a:xfrm>
      </p:grpSpPr>
      <p:sp>
        <p:nvSpPr>
          <p:cNvPr id="116" name="Google Shape;116;p19"/>
          <p:cNvSpPr txBox="1"/>
          <p:nvPr>
            <p:ph type="title"/>
          </p:nvPr>
        </p:nvSpPr>
        <p:spPr>
          <a:xfrm>
            <a:off x="408791" y="177283"/>
            <a:ext cx="11317044" cy="8016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7" name="Google Shape;117;p19"/>
          <p:cNvSpPr/>
          <p:nvPr/>
        </p:nvSpPr>
        <p:spPr>
          <a:xfrm>
            <a:off x="0" y="6320118"/>
            <a:ext cx="12192000" cy="537882"/>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
        <p:nvSpPr>
          <p:cNvPr id="118" name="Google Shape;118;p19"/>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sz="1400">
                <a:solidFill>
                  <a:schemeClr val="lt1"/>
                </a:solidFill>
                <a:latin typeface="Avenir"/>
                <a:ea typeface="Avenir"/>
                <a:cs typeface="Avenir"/>
                <a:sym typeface="Avenir"/>
              </a:defRPr>
            </a:lvl1pPr>
            <a:lvl2pPr indent="0" lvl="1" marL="0" algn="ctr">
              <a:spcBef>
                <a:spcPts val="0"/>
              </a:spcBef>
              <a:buNone/>
              <a:defRPr sz="1400">
                <a:solidFill>
                  <a:schemeClr val="lt1"/>
                </a:solidFill>
                <a:latin typeface="Avenir"/>
                <a:ea typeface="Avenir"/>
                <a:cs typeface="Avenir"/>
                <a:sym typeface="Avenir"/>
              </a:defRPr>
            </a:lvl2pPr>
            <a:lvl3pPr indent="0" lvl="2" marL="0" algn="ctr">
              <a:spcBef>
                <a:spcPts val="0"/>
              </a:spcBef>
              <a:buNone/>
              <a:defRPr sz="1400">
                <a:solidFill>
                  <a:schemeClr val="lt1"/>
                </a:solidFill>
                <a:latin typeface="Avenir"/>
                <a:ea typeface="Avenir"/>
                <a:cs typeface="Avenir"/>
                <a:sym typeface="Avenir"/>
              </a:defRPr>
            </a:lvl3pPr>
            <a:lvl4pPr indent="0" lvl="3" marL="0" algn="ctr">
              <a:spcBef>
                <a:spcPts val="0"/>
              </a:spcBef>
              <a:buNone/>
              <a:defRPr sz="1400">
                <a:solidFill>
                  <a:schemeClr val="lt1"/>
                </a:solidFill>
                <a:latin typeface="Avenir"/>
                <a:ea typeface="Avenir"/>
                <a:cs typeface="Avenir"/>
                <a:sym typeface="Avenir"/>
              </a:defRPr>
            </a:lvl4pPr>
            <a:lvl5pPr indent="0" lvl="4" marL="0" algn="ctr">
              <a:spcBef>
                <a:spcPts val="0"/>
              </a:spcBef>
              <a:buNone/>
              <a:defRPr sz="1400">
                <a:solidFill>
                  <a:schemeClr val="lt1"/>
                </a:solidFill>
                <a:latin typeface="Avenir"/>
                <a:ea typeface="Avenir"/>
                <a:cs typeface="Avenir"/>
                <a:sym typeface="Avenir"/>
              </a:defRPr>
            </a:lvl5pPr>
            <a:lvl6pPr indent="0" lvl="5" marL="0" algn="ctr">
              <a:spcBef>
                <a:spcPts val="0"/>
              </a:spcBef>
              <a:buNone/>
              <a:defRPr sz="1400">
                <a:solidFill>
                  <a:schemeClr val="lt1"/>
                </a:solidFill>
                <a:latin typeface="Avenir"/>
                <a:ea typeface="Avenir"/>
                <a:cs typeface="Avenir"/>
                <a:sym typeface="Avenir"/>
              </a:defRPr>
            </a:lvl6pPr>
            <a:lvl7pPr indent="0" lvl="6" marL="0" algn="ctr">
              <a:spcBef>
                <a:spcPts val="0"/>
              </a:spcBef>
              <a:buNone/>
              <a:defRPr sz="1400">
                <a:solidFill>
                  <a:schemeClr val="lt1"/>
                </a:solidFill>
                <a:latin typeface="Avenir"/>
                <a:ea typeface="Avenir"/>
                <a:cs typeface="Avenir"/>
                <a:sym typeface="Avenir"/>
              </a:defRPr>
            </a:lvl7pPr>
            <a:lvl8pPr indent="0" lvl="7" marL="0" algn="ctr">
              <a:spcBef>
                <a:spcPts val="0"/>
              </a:spcBef>
              <a:buNone/>
              <a:defRPr sz="1400">
                <a:solidFill>
                  <a:schemeClr val="lt1"/>
                </a:solidFill>
                <a:latin typeface="Avenir"/>
                <a:ea typeface="Avenir"/>
                <a:cs typeface="Avenir"/>
                <a:sym typeface="Avenir"/>
              </a:defRPr>
            </a:lvl8pPr>
            <a:lvl9pPr indent="0" lvl="8" marL="0" algn="ctr">
              <a:spcBef>
                <a:spcPts val="0"/>
              </a:spcBef>
              <a:buNone/>
              <a:defRPr sz="1400">
                <a:solidFill>
                  <a:schemeClr val="lt1"/>
                </a:solidFill>
                <a:latin typeface="Avenir"/>
                <a:ea typeface="Avenir"/>
                <a:cs typeface="Avenir"/>
                <a:sym typeface="Avenir"/>
              </a:defRPr>
            </a:lvl9pPr>
          </a:lstStyle>
          <a:p>
            <a:pPr indent="0" lvl="0" marL="0" rtl="0" algn="ctr">
              <a:spcBef>
                <a:spcPts val="0"/>
              </a:spcBef>
              <a:spcAft>
                <a:spcPts val="0"/>
              </a:spcAft>
              <a:buNone/>
            </a:pPr>
            <a:fld id="{00000000-1234-1234-1234-123412341234}" type="slidenum">
              <a:rPr lang="en-US"/>
              <a:t>‹#›</a:t>
            </a:fld>
            <a:endParaRPr/>
          </a:p>
        </p:txBody>
      </p:sp>
      <p:pic>
        <p:nvPicPr>
          <p:cNvPr id="119" name="Google Shape;119;p19"/>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120" name="Google Shape;120;p19"/>
          <p:cNvSpPr txBox="1"/>
          <p:nvPr/>
        </p:nvSpPr>
        <p:spPr>
          <a:xfrm>
            <a:off x="9943949" y="6398798"/>
            <a:ext cx="2248051"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800">
                <a:solidFill>
                  <a:schemeClr val="lt1"/>
                </a:solidFill>
                <a:latin typeface="Avenir"/>
                <a:ea typeface="Avenir"/>
                <a:cs typeface="Avenir"/>
                <a:sym typeface="Avenir"/>
              </a:rPr>
              <a:t>Energy.gov/science</a:t>
            </a:r>
            <a:endParaRPr/>
          </a:p>
        </p:txBody>
      </p:sp>
      <p:sp>
        <p:nvSpPr>
          <p:cNvPr id="121" name="Google Shape;121;p19"/>
          <p:cNvSpPr/>
          <p:nvPr>
            <p:ph idx="2" type="pic"/>
          </p:nvPr>
        </p:nvSpPr>
        <p:spPr>
          <a:xfrm>
            <a:off x="6920089" y="1045804"/>
            <a:ext cx="5271912" cy="5274034"/>
          </a:xfrm>
          <a:prstGeom prst="rect">
            <a:avLst/>
          </a:prstGeom>
          <a:noFill/>
          <a:ln>
            <a:noFill/>
          </a:ln>
        </p:spPr>
      </p:sp>
      <p:sp>
        <p:nvSpPr>
          <p:cNvPr id="122" name="Google Shape;122;p19"/>
          <p:cNvSpPr txBox="1"/>
          <p:nvPr>
            <p:ph idx="1" type="body"/>
          </p:nvPr>
        </p:nvSpPr>
        <p:spPr>
          <a:xfrm>
            <a:off x="409575" y="1389063"/>
            <a:ext cx="6227763" cy="4662487"/>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xt with picture (circles)">
  <p:cSld name="Text with picture (circles)">
    <p:spTree>
      <p:nvGrpSpPr>
        <p:cNvPr id="123" name="Shape 123"/>
        <p:cNvGrpSpPr/>
        <p:nvPr/>
      </p:nvGrpSpPr>
      <p:grpSpPr>
        <a:xfrm>
          <a:off x="0" y="0"/>
          <a:ext cx="0" cy="0"/>
          <a:chOff x="0" y="0"/>
          <a:chExt cx="0" cy="0"/>
        </a:xfrm>
      </p:grpSpPr>
      <p:sp>
        <p:nvSpPr>
          <p:cNvPr id="124" name="Google Shape;124;p20"/>
          <p:cNvSpPr txBox="1"/>
          <p:nvPr>
            <p:ph type="title"/>
          </p:nvPr>
        </p:nvSpPr>
        <p:spPr>
          <a:xfrm>
            <a:off x="408791" y="177283"/>
            <a:ext cx="8668421" cy="8016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5" name="Google Shape;125;p20"/>
          <p:cNvSpPr/>
          <p:nvPr/>
        </p:nvSpPr>
        <p:spPr>
          <a:xfrm>
            <a:off x="0" y="6320118"/>
            <a:ext cx="12192000" cy="537882"/>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
        <p:nvSpPr>
          <p:cNvPr id="126" name="Google Shape;126;p20"/>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sz="1400">
                <a:solidFill>
                  <a:schemeClr val="lt1"/>
                </a:solidFill>
                <a:latin typeface="Avenir"/>
                <a:ea typeface="Avenir"/>
                <a:cs typeface="Avenir"/>
                <a:sym typeface="Avenir"/>
              </a:defRPr>
            </a:lvl1pPr>
            <a:lvl2pPr indent="0" lvl="1" marL="0" algn="ctr">
              <a:spcBef>
                <a:spcPts val="0"/>
              </a:spcBef>
              <a:buNone/>
              <a:defRPr sz="1400">
                <a:solidFill>
                  <a:schemeClr val="lt1"/>
                </a:solidFill>
                <a:latin typeface="Avenir"/>
                <a:ea typeface="Avenir"/>
                <a:cs typeface="Avenir"/>
                <a:sym typeface="Avenir"/>
              </a:defRPr>
            </a:lvl2pPr>
            <a:lvl3pPr indent="0" lvl="2" marL="0" algn="ctr">
              <a:spcBef>
                <a:spcPts val="0"/>
              </a:spcBef>
              <a:buNone/>
              <a:defRPr sz="1400">
                <a:solidFill>
                  <a:schemeClr val="lt1"/>
                </a:solidFill>
                <a:latin typeface="Avenir"/>
                <a:ea typeface="Avenir"/>
                <a:cs typeface="Avenir"/>
                <a:sym typeface="Avenir"/>
              </a:defRPr>
            </a:lvl3pPr>
            <a:lvl4pPr indent="0" lvl="3" marL="0" algn="ctr">
              <a:spcBef>
                <a:spcPts val="0"/>
              </a:spcBef>
              <a:buNone/>
              <a:defRPr sz="1400">
                <a:solidFill>
                  <a:schemeClr val="lt1"/>
                </a:solidFill>
                <a:latin typeface="Avenir"/>
                <a:ea typeface="Avenir"/>
                <a:cs typeface="Avenir"/>
                <a:sym typeface="Avenir"/>
              </a:defRPr>
            </a:lvl4pPr>
            <a:lvl5pPr indent="0" lvl="4" marL="0" algn="ctr">
              <a:spcBef>
                <a:spcPts val="0"/>
              </a:spcBef>
              <a:buNone/>
              <a:defRPr sz="1400">
                <a:solidFill>
                  <a:schemeClr val="lt1"/>
                </a:solidFill>
                <a:latin typeface="Avenir"/>
                <a:ea typeface="Avenir"/>
                <a:cs typeface="Avenir"/>
                <a:sym typeface="Avenir"/>
              </a:defRPr>
            </a:lvl5pPr>
            <a:lvl6pPr indent="0" lvl="5" marL="0" algn="ctr">
              <a:spcBef>
                <a:spcPts val="0"/>
              </a:spcBef>
              <a:buNone/>
              <a:defRPr sz="1400">
                <a:solidFill>
                  <a:schemeClr val="lt1"/>
                </a:solidFill>
                <a:latin typeface="Avenir"/>
                <a:ea typeface="Avenir"/>
                <a:cs typeface="Avenir"/>
                <a:sym typeface="Avenir"/>
              </a:defRPr>
            </a:lvl6pPr>
            <a:lvl7pPr indent="0" lvl="6" marL="0" algn="ctr">
              <a:spcBef>
                <a:spcPts val="0"/>
              </a:spcBef>
              <a:buNone/>
              <a:defRPr sz="1400">
                <a:solidFill>
                  <a:schemeClr val="lt1"/>
                </a:solidFill>
                <a:latin typeface="Avenir"/>
                <a:ea typeface="Avenir"/>
                <a:cs typeface="Avenir"/>
                <a:sym typeface="Avenir"/>
              </a:defRPr>
            </a:lvl7pPr>
            <a:lvl8pPr indent="0" lvl="7" marL="0" algn="ctr">
              <a:spcBef>
                <a:spcPts val="0"/>
              </a:spcBef>
              <a:buNone/>
              <a:defRPr sz="1400">
                <a:solidFill>
                  <a:schemeClr val="lt1"/>
                </a:solidFill>
                <a:latin typeface="Avenir"/>
                <a:ea typeface="Avenir"/>
                <a:cs typeface="Avenir"/>
                <a:sym typeface="Avenir"/>
              </a:defRPr>
            </a:lvl8pPr>
            <a:lvl9pPr indent="0" lvl="8" marL="0" algn="ctr">
              <a:spcBef>
                <a:spcPts val="0"/>
              </a:spcBef>
              <a:buNone/>
              <a:defRPr sz="1400">
                <a:solidFill>
                  <a:schemeClr val="lt1"/>
                </a:solidFill>
                <a:latin typeface="Avenir"/>
                <a:ea typeface="Avenir"/>
                <a:cs typeface="Avenir"/>
                <a:sym typeface="Avenir"/>
              </a:defRPr>
            </a:lvl9pPr>
          </a:lstStyle>
          <a:p>
            <a:pPr indent="0" lvl="0" marL="0" rtl="0" algn="ctr">
              <a:spcBef>
                <a:spcPts val="0"/>
              </a:spcBef>
              <a:spcAft>
                <a:spcPts val="0"/>
              </a:spcAft>
              <a:buNone/>
            </a:pPr>
            <a:fld id="{00000000-1234-1234-1234-123412341234}" type="slidenum">
              <a:rPr lang="en-US"/>
              <a:t>‹#›</a:t>
            </a:fld>
            <a:endParaRPr/>
          </a:p>
        </p:txBody>
      </p:sp>
      <p:pic>
        <p:nvPicPr>
          <p:cNvPr id="127" name="Google Shape;127;p20"/>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128" name="Google Shape;128;p20"/>
          <p:cNvSpPr txBox="1"/>
          <p:nvPr/>
        </p:nvSpPr>
        <p:spPr>
          <a:xfrm>
            <a:off x="9943949" y="6398798"/>
            <a:ext cx="2248051"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800">
                <a:solidFill>
                  <a:schemeClr val="lt1"/>
                </a:solidFill>
                <a:latin typeface="Avenir"/>
                <a:ea typeface="Avenir"/>
                <a:cs typeface="Avenir"/>
                <a:sym typeface="Avenir"/>
              </a:rPr>
              <a:t>Energy.gov/science</a:t>
            </a:r>
            <a:endParaRPr/>
          </a:p>
        </p:txBody>
      </p:sp>
      <p:sp>
        <p:nvSpPr>
          <p:cNvPr id="129" name="Google Shape;129;p20"/>
          <p:cNvSpPr txBox="1"/>
          <p:nvPr>
            <p:ph idx="1" type="body"/>
          </p:nvPr>
        </p:nvSpPr>
        <p:spPr>
          <a:xfrm>
            <a:off x="409575" y="1389063"/>
            <a:ext cx="4580089" cy="4662487"/>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30" name="Google Shape;130;p20"/>
          <p:cNvSpPr/>
          <p:nvPr>
            <p:ph idx="2" type="pic"/>
          </p:nvPr>
        </p:nvSpPr>
        <p:spPr>
          <a:xfrm>
            <a:off x="6164263" y="1320659"/>
            <a:ext cx="1543050" cy="1543191"/>
          </a:xfrm>
          <a:prstGeom prst="ellipse">
            <a:avLst/>
          </a:prstGeom>
          <a:noFill/>
          <a:ln>
            <a:noFill/>
          </a:ln>
        </p:spPr>
      </p:sp>
      <p:sp>
        <p:nvSpPr>
          <p:cNvPr id="131" name="Google Shape;131;p20"/>
          <p:cNvSpPr/>
          <p:nvPr>
            <p:ph idx="3" type="pic"/>
          </p:nvPr>
        </p:nvSpPr>
        <p:spPr>
          <a:xfrm>
            <a:off x="8918700" y="529330"/>
            <a:ext cx="2835150" cy="2834583"/>
          </a:xfrm>
          <a:prstGeom prst="ellipse">
            <a:avLst/>
          </a:prstGeom>
          <a:noFill/>
          <a:ln>
            <a:noFill/>
          </a:ln>
        </p:spPr>
      </p:sp>
      <p:sp>
        <p:nvSpPr>
          <p:cNvPr id="132" name="Google Shape;132;p20"/>
          <p:cNvSpPr/>
          <p:nvPr>
            <p:ph idx="4" type="pic"/>
          </p:nvPr>
        </p:nvSpPr>
        <p:spPr>
          <a:xfrm>
            <a:off x="7245351" y="2667000"/>
            <a:ext cx="1831861" cy="1833563"/>
          </a:xfrm>
          <a:prstGeom prst="ellipse">
            <a:avLst/>
          </a:prstGeom>
          <a:noFill/>
          <a:ln>
            <a:noFill/>
          </a:ln>
        </p:spPr>
      </p:sp>
      <p:sp>
        <p:nvSpPr>
          <p:cNvPr id="133" name="Google Shape;133;p20"/>
          <p:cNvSpPr/>
          <p:nvPr>
            <p:ph idx="5" type="pic"/>
          </p:nvPr>
        </p:nvSpPr>
        <p:spPr>
          <a:xfrm>
            <a:off x="5463822" y="4007983"/>
            <a:ext cx="2210192" cy="2210466"/>
          </a:xfrm>
          <a:prstGeom prst="ellipse">
            <a:avLst/>
          </a:prstGeom>
          <a:noFill/>
          <a:ln>
            <a:noFill/>
          </a:ln>
        </p:spPr>
      </p:sp>
      <p:sp>
        <p:nvSpPr>
          <p:cNvPr id="134" name="Google Shape;134;p20"/>
          <p:cNvSpPr/>
          <p:nvPr>
            <p:ph idx="6" type="pic"/>
          </p:nvPr>
        </p:nvSpPr>
        <p:spPr>
          <a:xfrm>
            <a:off x="9218855" y="3630613"/>
            <a:ext cx="2392119" cy="2392362"/>
          </a:xfrm>
          <a:prstGeom prst="ellipse">
            <a:avLst/>
          </a:prstGeom>
          <a:noFill/>
          <a:ln>
            <a:noFill/>
          </a:ln>
        </p:spPr>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xt with picture (stripe)">
  <p:cSld name="Text with picture (stripe)">
    <p:spTree>
      <p:nvGrpSpPr>
        <p:cNvPr id="135" name="Shape 135"/>
        <p:cNvGrpSpPr/>
        <p:nvPr/>
      </p:nvGrpSpPr>
      <p:grpSpPr>
        <a:xfrm>
          <a:off x="0" y="0"/>
          <a:ext cx="0" cy="0"/>
          <a:chOff x="0" y="0"/>
          <a:chExt cx="0" cy="0"/>
        </a:xfrm>
      </p:grpSpPr>
      <p:sp>
        <p:nvSpPr>
          <p:cNvPr id="136" name="Google Shape;136;p21"/>
          <p:cNvSpPr txBox="1"/>
          <p:nvPr>
            <p:ph type="title"/>
          </p:nvPr>
        </p:nvSpPr>
        <p:spPr>
          <a:xfrm>
            <a:off x="408791" y="177283"/>
            <a:ext cx="11317044" cy="8016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7" name="Google Shape;137;p21"/>
          <p:cNvSpPr/>
          <p:nvPr/>
        </p:nvSpPr>
        <p:spPr>
          <a:xfrm>
            <a:off x="0" y="6320118"/>
            <a:ext cx="12192000" cy="537882"/>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
        <p:nvSpPr>
          <p:cNvPr id="138" name="Google Shape;138;p21"/>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sz="1400">
                <a:solidFill>
                  <a:schemeClr val="lt1"/>
                </a:solidFill>
                <a:latin typeface="Avenir"/>
                <a:ea typeface="Avenir"/>
                <a:cs typeface="Avenir"/>
                <a:sym typeface="Avenir"/>
              </a:defRPr>
            </a:lvl1pPr>
            <a:lvl2pPr indent="0" lvl="1" marL="0" algn="ctr">
              <a:spcBef>
                <a:spcPts val="0"/>
              </a:spcBef>
              <a:buNone/>
              <a:defRPr sz="1400">
                <a:solidFill>
                  <a:schemeClr val="lt1"/>
                </a:solidFill>
                <a:latin typeface="Avenir"/>
                <a:ea typeface="Avenir"/>
                <a:cs typeface="Avenir"/>
                <a:sym typeface="Avenir"/>
              </a:defRPr>
            </a:lvl2pPr>
            <a:lvl3pPr indent="0" lvl="2" marL="0" algn="ctr">
              <a:spcBef>
                <a:spcPts val="0"/>
              </a:spcBef>
              <a:buNone/>
              <a:defRPr sz="1400">
                <a:solidFill>
                  <a:schemeClr val="lt1"/>
                </a:solidFill>
                <a:latin typeface="Avenir"/>
                <a:ea typeface="Avenir"/>
                <a:cs typeface="Avenir"/>
                <a:sym typeface="Avenir"/>
              </a:defRPr>
            </a:lvl3pPr>
            <a:lvl4pPr indent="0" lvl="3" marL="0" algn="ctr">
              <a:spcBef>
                <a:spcPts val="0"/>
              </a:spcBef>
              <a:buNone/>
              <a:defRPr sz="1400">
                <a:solidFill>
                  <a:schemeClr val="lt1"/>
                </a:solidFill>
                <a:latin typeface="Avenir"/>
                <a:ea typeface="Avenir"/>
                <a:cs typeface="Avenir"/>
                <a:sym typeface="Avenir"/>
              </a:defRPr>
            </a:lvl4pPr>
            <a:lvl5pPr indent="0" lvl="4" marL="0" algn="ctr">
              <a:spcBef>
                <a:spcPts val="0"/>
              </a:spcBef>
              <a:buNone/>
              <a:defRPr sz="1400">
                <a:solidFill>
                  <a:schemeClr val="lt1"/>
                </a:solidFill>
                <a:latin typeface="Avenir"/>
                <a:ea typeface="Avenir"/>
                <a:cs typeface="Avenir"/>
                <a:sym typeface="Avenir"/>
              </a:defRPr>
            </a:lvl5pPr>
            <a:lvl6pPr indent="0" lvl="5" marL="0" algn="ctr">
              <a:spcBef>
                <a:spcPts val="0"/>
              </a:spcBef>
              <a:buNone/>
              <a:defRPr sz="1400">
                <a:solidFill>
                  <a:schemeClr val="lt1"/>
                </a:solidFill>
                <a:latin typeface="Avenir"/>
                <a:ea typeface="Avenir"/>
                <a:cs typeface="Avenir"/>
                <a:sym typeface="Avenir"/>
              </a:defRPr>
            </a:lvl6pPr>
            <a:lvl7pPr indent="0" lvl="6" marL="0" algn="ctr">
              <a:spcBef>
                <a:spcPts val="0"/>
              </a:spcBef>
              <a:buNone/>
              <a:defRPr sz="1400">
                <a:solidFill>
                  <a:schemeClr val="lt1"/>
                </a:solidFill>
                <a:latin typeface="Avenir"/>
                <a:ea typeface="Avenir"/>
                <a:cs typeface="Avenir"/>
                <a:sym typeface="Avenir"/>
              </a:defRPr>
            </a:lvl7pPr>
            <a:lvl8pPr indent="0" lvl="7" marL="0" algn="ctr">
              <a:spcBef>
                <a:spcPts val="0"/>
              </a:spcBef>
              <a:buNone/>
              <a:defRPr sz="1400">
                <a:solidFill>
                  <a:schemeClr val="lt1"/>
                </a:solidFill>
                <a:latin typeface="Avenir"/>
                <a:ea typeface="Avenir"/>
                <a:cs typeface="Avenir"/>
                <a:sym typeface="Avenir"/>
              </a:defRPr>
            </a:lvl8pPr>
            <a:lvl9pPr indent="0" lvl="8" marL="0" algn="ctr">
              <a:spcBef>
                <a:spcPts val="0"/>
              </a:spcBef>
              <a:buNone/>
              <a:defRPr sz="1400">
                <a:solidFill>
                  <a:schemeClr val="lt1"/>
                </a:solidFill>
                <a:latin typeface="Avenir"/>
                <a:ea typeface="Avenir"/>
                <a:cs typeface="Avenir"/>
                <a:sym typeface="Avenir"/>
              </a:defRPr>
            </a:lvl9pPr>
          </a:lstStyle>
          <a:p>
            <a:pPr indent="0" lvl="0" marL="0" rtl="0" algn="ctr">
              <a:spcBef>
                <a:spcPts val="0"/>
              </a:spcBef>
              <a:spcAft>
                <a:spcPts val="0"/>
              </a:spcAft>
              <a:buNone/>
            </a:pPr>
            <a:fld id="{00000000-1234-1234-1234-123412341234}" type="slidenum">
              <a:rPr lang="en-US"/>
              <a:t>‹#›</a:t>
            </a:fld>
            <a:endParaRPr/>
          </a:p>
        </p:txBody>
      </p:sp>
      <p:pic>
        <p:nvPicPr>
          <p:cNvPr id="139" name="Google Shape;139;p21"/>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140" name="Google Shape;140;p21"/>
          <p:cNvSpPr txBox="1"/>
          <p:nvPr/>
        </p:nvSpPr>
        <p:spPr>
          <a:xfrm>
            <a:off x="9943949" y="6398798"/>
            <a:ext cx="2248051"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800">
                <a:solidFill>
                  <a:schemeClr val="lt1"/>
                </a:solidFill>
                <a:latin typeface="Avenir"/>
                <a:ea typeface="Avenir"/>
                <a:cs typeface="Avenir"/>
                <a:sym typeface="Avenir"/>
              </a:rPr>
              <a:t>Energy.gov/science</a:t>
            </a:r>
            <a:endParaRPr/>
          </a:p>
        </p:txBody>
      </p:sp>
      <p:sp>
        <p:nvSpPr>
          <p:cNvPr id="141" name="Google Shape;141;p21"/>
          <p:cNvSpPr txBox="1"/>
          <p:nvPr>
            <p:ph idx="1" type="body"/>
          </p:nvPr>
        </p:nvSpPr>
        <p:spPr>
          <a:xfrm>
            <a:off x="409576" y="1389063"/>
            <a:ext cx="5212292" cy="4662487"/>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42" name="Google Shape;142;p21"/>
          <p:cNvSpPr/>
          <p:nvPr>
            <p:ph idx="2" type="pic"/>
          </p:nvPr>
        </p:nvSpPr>
        <p:spPr>
          <a:xfrm>
            <a:off x="5947085" y="1446839"/>
            <a:ext cx="6244914" cy="4481287"/>
          </a:xfrm>
          <a:prstGeom prst="rect">
            <a:avLst/>
          </a:prstGeom>
          <a:noFill/>
          <a:ln>
            <a:noFill/>
          </a:ln>
        </p:spPr>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1" name="Shape 21"/>
        <p:cNvGrpSpPr/>
        <p:nvPr/>
      </p:nvGrpSpPr>
      <p:grpSpPr>
        <a:xfrm>
          <a:off x="0" y="0"/>
          <a:ext cx="0" cy="0"/>
          <a:chOff x="0" y="0"/>
          <a:chExt cx="0" cy="0"/>
        </a:xfrm>
      </p:grpSpPr>
      <p:pic>
        <p:nvPicPr>
          <p:cNvPr id="22" name="Google Shape;22;p3"/>
          <p:cNvPicPr preferRelativeResize="0"/>
          <p:nvPr/>
        </p:nvPicPr>
        <p:blipFill rotWithShape="1">
          <a:blip r:embed="rId2">
            <a:alphaModFix/>
          </a:blip>
          <a:srcRect b="0" l="0" r="0" t="0"/>
          <a:stretch/>
        </p:blipFill>
        <p:spPr>
          <a:xfrm>
            <a:off x="0" y="0"/>
            <a:ext cx="12192000" cy="6858000"/>
          </a:xfrm>
          <a:prstGeom prst="rect">
            <a:avLst/>
          </a:prstGeom>
          <a:noFill/>
          <a:ln>
            <a:noFill/>
          </a:ln>
        </p:spPr>
      </p:pic>
      <p:sp>
        <p:nvSpPr>
          <p:cNvPr id="23" name="Google Shape;23;p3"/>
          <p:cNvSpPr txBox="1"/>
          <p:nvPr>
            <p:ph type="ctrTitle"/>
          </p:nvPr>
        </p:nvSpPr>
        <p:spPr>
          <a:xfrm>
            <a:off x="6023112" y="421517"/>
            <a:ext cx="5605671" cy="1655761"/>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0"/>
              </a:spcBef>
              <a:spcAft>
                <a:spcPts val="0"/>
              </a:spcAft>
              <a:buClr>
                <a:schemeClr val="lt1"/>
              </a:buClr>
              <a:buSzPts val="5400"/>
              <a:buFont typeface="Calibri"/>
              <a:buNone/>
              <a:defRPr sz="54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4" name="Google Shape;24;p3"/>
          <p:cNvSpPr txBox="1"/>
          <p:nvPr>
            <p:ph idx="1" type="subTitle"/>
          </p:nvPr>
        </p:nvSpPr>
        <p:spPr>
          <a:xfrm>
            <a:off x="6023112" y="3602038"/>
            <a:ext cx="5605671"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lt1"/>
              </a:buClr>
              <a:buSzPts val="2400"/>
              <a:buNone/>
              <a:defRPr sz="2400">
                <a:solidFill>
                  <a:schemeClr val="lt1"/>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ext with picture (stripe)">
  <p:cSld name="1_Text with picture (stripe)">
    <p:spTree>
      <p:nvGrpSpPr>
        <p:cNvPr id="143" name="Shape 143"/>
        <p:cNvGrpSpPr/>
        <p:nvPr/>
      </p:nvGrpSpPr>
      <p:grpSpPr>
        <a:xfrm>
          <a:off x="0" y="0"/>
          <a:ext cx="0" cy="0"/>
          <a:chOff x="0" y="0"/>
          <a:chExt cx="0" cy="0"/>
        </a:xfrm>
      </p:grpSpPr>
      <p:sp>
        <p:nvSpPr>
          <p:cNvPr id="144" name="Google Shape;144;p22"/>
          <p:cNvSpPr txBox="1"/>
          <p:nvPr>
            <p:ph type="title"/>
          </p:nvPr>
        </p:nvSpPr>
        <p:spPr>
          <a:xfrm>
            <a:off x="408791" y="177283"/>
            <a:ext cx="8723920" cy="8016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45" name="Google Shape;145;p22"/>
          <p:cNvSpPr/>
          <p:nvPr/>
        </p:nvSpPr>
        <p:spPr>
          <a:xfrm>
            <a:off x="0" y="6320118"/>
            <a:ext cx="12192000" cy="537882"/>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
        <p:nvSpPr>
          <p:cNvPr id="146" name="Google Shape;146;p22"/>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sz="1400">
                <a:solidFill>
                  <a:schemeClr val="lt1"/>
                </a:solidFill>
                <a:latin typeface="Avenir"/>
                <a:ea typeface="Avenir"/>
                <a:cs typeface="Avenir"/>
                <a:sym typeface="Avenir"/>
              </a:defRPr>
            </a:lvl1pPr>
            <a:lvl2pPr indent="0" lvl="1" marL="0" algn="ctr">
              <a:spcBef>
                <a:spcPts val="0"/>
              </a:spcBef>
              <a:buNone/>
              <a:defRPr sz="1400">
                <a:solidFill>
                  <a:schemeClr val="lt1"/>
                </a:solidFill>
                <a:latin typeface="Avenir"/>
                <a:ea typeface="Avenir"/>
                <a:cs typeface="Avenir"/>
                <a:sym typeface="Avenir"/>
              </a:defRPr>
            </a:lvl2pPr>
            <a:lvl3pPr indent="0" lvl="2" marL="0" algn="ctr">
              <a:spcBef>
                <a:spcPts val="0"/>
              </a:spcBef>
              <a:buNone/>
              <a:defRPr sz="1400">
                <a:solidFill>
                  <a:schemeClr val="lt1"/>
                </a:solidFill>
                <a:latin typeface="Avenir"/>
                <a:ea typeface="Avenir"/>
                <a:cs typeface="Avenir"/>
                <a:sym typeface="Avenir"/>
              </a:defRPr>
            </a:lvl3pPr>
            <a:lvl4pPr indent="0" lvl="3" marL="0" algn="ctr">
              <a:spcBef>
                <a:spcPts val="0"/>
              </a:spcBef>
              <a:buNone/>
              <a:defRPr sz="1400">
                <a:solidFill>
                  <a:schemeClr val="lt1"/>
                </a:solidFill>
                <a:latin typeface="Avenir"/>
                <a:ea typeface="Avenir"/>
                <a:cs typeface="Avenir"/>
                <a:sym typeface="Avenir"/>
              </a:defRPr>
            </a:lvl4pPr>
            <a:lvl5pPr indent="0" lvl="4" marL="0" algn="ctr">
              <a:spcBef>
                <a:spcPts val="0"/>
              </a:spcBef>
              <a:buNone/>
              <a:defRPr sz="1400">
                <a:solidFill>
                  <a:schemeClr val="lt1"/>
                </a:solidFill>
                <a:latin typeface="Avenir"/>
                <a:ea typeface="Avenir"/>
                <a:cs typeface="Avenir"/>
                <a:sym typeface="Avenir"/>
              </a:defRPr>
            </a:lvl5pPr>
            <a:lvl6pPr indent="0" lvl="5" marL="0" algn="ctr">
              <a:spcBef>
                <a:spcPts val="0"/>
              </a:spcBef>
              <a:buNone/>
              <a:defRPr sz="1400">
                <a:solidFill>
                  <a:schemeClr val="lt1"/>
                </a:solidFill>
                <a:latin typeface="Avenir"/>
                <a:ea typeface="Avenir"/>
                <a:cs typeface="Avenir"/>
                <a:sym typeface="Avenir"/>
              </a:defRPr>
            </a:lvl6pPr>
            <a:lvl7pPr indent="0" lvl="6" marL="0" algn="ctr">
              <a:spcBef>
                <a:spcPts val="0"/>
              </a:spcBef>
              <a:buNone/>
              <a:defRPr sz="1400">
                <a:solidFill>
                  <a:schemeClr val="lt1"/>
                </a:solidFill>
                <a:latin typeface="Avenir"/>
                <a:ea typeface="Avenir"/>
                <a:cs typeface="Avenir"/>
                <a:sym typeface="Avenir"/>
              </a:defRPr>
            </a:lvl7pPr>
            <a:lvl8pPr indent="0" lvl="7" marL="0" algn="ctr">
              <a:spcBef>
                <a:spcPts val="0"/>
              </a:spcBef>
              <a:buNone/>
              <a:defRPr sz="1400">
                <a:solidFill>
                  <a:schemeClr val="lt1"/>
                </a:solidFill>
                <a:latin typeface="Avenir"/>
                <a:ea typeface="Avenir"/>
                <a:cs typeface="Avenir"/>
                <a:sym typeface="Avenir"/>
              </a:defRPr>
            </a:lvl8pPr>
            <a:lvl9pPr indent="0" lvl="8" marL="0" algn="ctr">
              <a:spcBef>
                <a:spcPts val="0"/>
              </a:spcBef>
              <a:buNone/>
              <a:defRPr sz="1400">
                <a:solidFill>
                  <a:schemeClr val="lt1"/>
                </a:solidFill>
                <a:latin typeface="Avenir"/>
                <a:ea typeface="Avenir"/>
                <a:cs typeface="Avenir"/>
                <a:sym typeface="Avenir"/>
              </a:defRPr>
            </a:lvl9pPr>
          </a:lstStyle>
          <a:p>
            <a:pPr indent="0" lvl="0" marL="0" rtl="0" algn="ctr">
              <a:spcBef>
                <a:spcPts val="0"/>
              </a:spcBef>
              <a:spcAft>
                <a:spcPts val="0"/>
              </a:spcAft>
              <a:buNone/>
            </a:pPr>
            <a:fld id="{00000000-1234-1234-1234-123412341234}" type="slidenum">
              <a:rPr lang="en-US"/>
              <a:t>‹#›</a:t>
            </a:fld>
            <a:endParaRPr/>
          </a:p>
        </p:txBody>
      </p:sp>
      <p:pic>
        <p:nvPicPr>
          <p:cNvPr id="147" name="Google Shape;147;p22"/>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148" name="Google Shape;148;p22"/>
          <p:cNvSpPr txBox="1"/>
          <p:nvPr/>
        </p:nvSpPr>
        <p:spPr>
          <a:xfrm>
            <a:off x="9943949" y="6398798"/>
            <a:ext cx="2248051"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800">
                <a:solidFill>
                  <a:schemeClr val="lt1"/>
                </a:solidFill>
                <a:latin typeface="Avenir"/>
                <a:ea typeface="Avenir"/>
                <a:cs typeface="Avenir"/>
                <a:sym typeface="Avenir"/>
              </a:rPr>
              <a:t>Energy.gov/science</a:t>
            </a:r>
            <a:endParaRPr/>
          </a:p>
        </p:txBody>
      </p:sp>
      <p:sp>
        <p:nvSpPr>
          <p:cNvPr id="149" name="Google Shape;149;p22"/>
          <p:cNvSpPr txBox="1"/>
          <p:nvPr>
            <p:ph idx="1" type="body"/>
          </p:nvPr>
        </p:nvSpPr>
        <p:spPr>
          <a:xfrm>
            <a:off x="409576" y="1389063"/>
            <a:ext cx="5212292" cy="4662487"/>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50" name="Google Shape;150;p22"/>
          <p:cNvSpPr/>
          <p:nvPr>
            <p:ph idx="2" type="pic"/>
          </p:nvPr>
        </p:nvSpPr>
        <p:spPr>
          <a:xfrm>
            <a:off x="5856088" y="1"/>
            <a:ext cx="6335912" cy="6263859"/>
          </a:xfrm>
          <a:prstGeom prst="rect">
            <a:avLst/>
          </a:prstGeom>
          <a:noFill/>
          <a:ln>
            <a:noFill/>
          </a:ln>
        </p:spPr>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51" name="Shape 151"/>
        <p:cNvGrpSpPr/>
        <p:nvPr/>
      </p:nvGrpSpPr>
      <p:grpSpPr>
        <a:xfrm>
          <a:off x="0" y="0"/>
          <a:ext cx="0" cy="0"/>
          <a:chOff x="0" y="0"/>
          <a:chExt cx="0" cy="0"/>
        </a:xfrm>
      </p:grpSpPr>
      <p:sp>
        <p:nvSpPr>
          <p:cNvPr id="152" name="Google Shape;152;p23"/>
          <p:cNvSpPr/>
          <p:nvPr>
            <p:ph idx="2" type="pic"/>
          </p:nvPr>
        </p:nvSpPr>
        <p:spPr>
          <a:xfrm>
            <a:off x="6096000" y="1"/>
            <a:ext cx="6095999" cy="6324600"/>
          </a:xfrm>
          <a:prstGeom prst="rect">
            <a:avLst/>
          </a:prstGeom>
          <a:noFill/>
          <a:ln>
            <a:noFill/>
          </a:ln>
        </p:spPr>
      </p:sp>
      <p:sp>
        <p:nvSpPr>
          <p:cNvPr id="153" name="Google Shape;153;p23"/>
          <p:cNvSpPr txBox="1"/>
          <p:nvPr>
            <p:ph type="title"/>
          </p:nvPr>
        </p:nvSpPr>
        <p:spPr>
          <a:xfrm>
            <a:off x="361950" y="352977"/>
            <a:ext cx="5448300" cy="1418889"/>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3200"/>
              <a:buFont typeface="Avenir"/>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54" name="Google Shape;154;p23"/>
          <p:cNvSpPr txBox="1"/>
          <p:nvPr>
            <p:ph idx="1" type="body"/>
          </p:nvPr>
        </p:nvSpPr>
        <p:spPr>
          <a:xfrm>
            <a:off x="361950" y="2043953"/>
            <a:ext cx="5448300" cy="3825035"/>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Font typeface="Avenir"/>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55" name="Google Shape;155;p23"/>
          <p:cNvSpPr/>
          <p:nvPr/>
        </p:nvSpPr>
        <p:spPr>
          <a:xfrm>
            <a:off x="0" y="6320118"/>
            <a:ext cx="12192000" cy="537882"/>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
        <p:nvSpPr>
          <p:cNvPr id="156" name="Google Shape;156;p23"/>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sz="1400">
                <a:solidFill>
                  <a:schemeClr val="lt1"/>
                </a:solidFill>
                <a:latin typeface="Avenir"/>
                <a:ea typeface="Avenir"/>
                <a:cs typeface="Avenir"/>
                <a:sym typeface="Avenir"/>
              </a:defRPr>
            </a:lvl1pPr>
            <a:lvl2pPr indent="0" lvl="1" marL="0" algn="ctr">
              <a:spcBef>
                <a:spcPts val="0"/>
              </a:spcBef>
              <a:buNone/>
              <a:defRPr sz="1400">
                <a:solidFill>
                  <a:schemeClr val="lt1"/>
                </a:solidFill>
                <a:latin typeface="Avenir"/>
                <a:ea typeface="Avenir"/>
                <a:cs typeface="Avenir"/>
                <a:sym typeface="Avenir"/>
              </a:defRPr>
            </a:lvl2pPr>
            <a:lvl3pPr indent="0" lvl="2" marL="0" algn="ctr">
              <a:spcBef>
                <a:spcPts val="0"/>
              </a:spcBef>
              <a:buNone/>
              <a:defRPr sz="1400">
                <a:solidFill>
                  <a:schemeClr val="lt1"/>
                </a:solidFill>
                <a:latin typeface="Avenir"/>
                <a:ea typeface="Avenir"/>
                <a:cs typeface="Avenir"/>
                <a:sym typeface="Avenir"/>
              </a:defRPr>
            </a:lvl3pPr>
            <a:lvl4pPr indent="0" lvl="3" marL="0" algn="ctr">
              <a:spcBef>
                <a:spcPts val="0"/>
              </a:spcBef>
              <a:buNone/>
              <a:defRPr sz="1400">
                <a:solidFill>
                  <a:schemeClr val="lt1"/>
                </a:solidFill>
                <a:latin typeface="Avenir"/>
                <a:ea typeface="Avenir"/>
                <a:cs typeface="Avenir"/>
                <a:sym typeface="Avenir"/>
              </a:defRPr>
            </a:lvl4pPr>
            <a:lvl5pPr indent="0" lvl="4" marL="0" algn="ctr">
              <a:spcBef>
                <a:spcPts val="0"/>
              </a:spcBef>
              <a:buNone/>
              <a:defRPr sz="1400">
                <a:solidFill>
                  <a:schemeClr val="lt1"/>
                </a:solidFill>
                <a:latin typeface="Avenir"/>
                <a:ea typeface="Avenir"/>
                <a:cs typeface="Avenir"/>
                <a:sym typeface="Avenir"/>
              </a:defRPr>
            </a:lvl5pPr>
            <a:lvl6pPr indent="0" lvl="5" marL="0" algn="ctr">
              <a:spcBef>
                <a:spcPts val="0"/>
              </a:spcBef>
              <a:buNone/>
              <a:defRPr sz="1400">
                <a:solidFill>
                  <a:schemeClr val="lt1"/>
                </a:solidFill>
                <a:latin typeface="Avenir"/>
                <a:ea typeface="Avenir"/>
                <a:cs typeface="Avenir"/>
                <a:sym typeface="Avenir"/>
              </a:defRPr>
            </a:lvl6pPr>
            <a:lvl7pPr indent="0" lvl="6" marL="0" algn="ctr">
              <a:spcBef>
                <a:spcPts val="0"/>
              </a:spcBef>
              <a:buNone/>
              <a:defRPr sz="1400">
                <a:solidFill>
                  <a:schemeClr val="lt1"/>
                </a:solidFill>
                <a:latin typeface="Avenir"/>
                <a:ea typeface="Avenir"/>
                <a:cs typeface="Avenir"/>
                <a:sym typeface="Avenir"/>
              </a:defRPr>
            </a:lvl7pPr>
            <a:lvl8pPr indent="0" lvl="7" marL="0" algn="ctr">
              <a:spcBef>
                <a:spcPts val="0"/>
              </a:spcBef>
              <a:buNone/>
              <a:defRPr sz="1400">
                <a:solidFill>
                  <a:schemeClr val="lt1"/>
                </a:solidFill>
                <a:latin typeface="Avenir"/>
                <a:ea typeface="Avenir"/>
                <a:cs typeface="Avenir"/>
                <a:sym typeface="Avenir"/>
              </a:defRPr>
            </a:lvl8pPr>
            <a:lvl9pPr indent="0" lvl="8" marL="0" algn="ctr">
              <a:spcBef>
                <a:spcPts val="0"/>
              </a:spcBef>
              <a:buNone/>
              <a:defRPr sz="1400">
                <a:solidFill>
                  <a:schemeClr val="lt1"/>
                </a:solidFill>
                <a:latin typeface="Avenir"/>
                <a:ea typeface="Avenir"/>
                <a:cs typeface="Avenir"/>
                <a:sym typeface="Avenir"/>
              </a:defRPr>
            </a:lvl9pPr>
          </a:lstStyle>
          <a:p>
            <a:pPr indent="0" lvl="0" marL="0" rtl="0" algn="ctr">
              <a:spcBef>
                <a:spcPts val="0"/>
              </a:spcBef>
              <a:spcAft>
                <a:spcPts val="0"/>
              </a:spcAft>
              <a:buNone/>
            </a:pPr>
            <a:fld id="{00000000-1234-1234-1234-123412341234}" type="slidenum">
              <a:rPr lang="en-US"/>
              <a:t>‹#›</a:t>
            </a:fld>
            <a:endParaRPr/>
          </a:p>
        </p:txBody>
      </p:sp>
      <p:pic>
        <p:nvPicPr>
          <p:cNvPr id="157" name="Google Shape;157;p23"/>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158" name="Google Shape;158;p23"/>
          <p:cNvSpPr txBox="1"/>
          <p:nvPr/>
        </p:nvSpPr>
        <p:spPr>
          <a:xfrm>
            <a:off x="9943949" y="6398798"/>
            <a:ext cx="2248051"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800">
                <a:solidFill>
                  <a:schemeClr val="lt1"/>
                </a:solidFill>
                <a:latin typeface="Avenir"/>
                <a:ea typeface="Avenir"/>
                <a:cs typeface="Avenir"/>
                <a:sym typeface="Avenir"/>
              </a:rPr>
              <a:t>Energy.gov/science</a:t>
            </a:r>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59" name="Shape 159"/>
        <p:cNvGrpSpPr/>
        <p:nvPr/>
      </p:nvGrpSpPr>
      <p:grpSpPr>
        <a:xfrm>
          <a:off x="0" y="0"/>
          <a:ext cx="0" cy="0"/>
          <a:chOff x="0" y="0"/>
          <a:chExt cx="0" cy="0"/>
        </a:xfrm>
      </p:grpSpPr>
      <p:sp>
        <p:nvSpPr>
          <p:cNvPr id="160" name="Google Shape;160;p24"/>
          <p:cNvSpPr/>
          <p:nvPr/>
        </p:nvSpPr>
        <p:spPr>
          <a:xfrm>
            <a:off x="0" y="6320118"/>
            <a:ext cx="12192000" cy="537882"/>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
        <p:nvSpPr>
          <p:cNvPr id="161" name="Google Shape;161;p24"/>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sz="1400">
                <a:solidFill>
                  <a:schemeClr val="lt1"/>
                </a:solidFill>
                <a:latin typeface="Avenir"/>
                <a:ea typeface="Avenir"/>
                <a:cs typeface="Avenir"/>
                <a:sym typeface="Avenir"/>
              </a:defRPr>
            </a:lvl1pPr>
            <a:lvl2pPr indent="0" lvl="1" marL="0" algn="ctr">
              <a:spcBef>
                <a:spcPts val="0"/>
              </a:spcBef>
              <a:buNone/>
              <a:defRPr sz="1400">
                <a:solidFill>
                  <a:schemeClr val="lt1"/>
                </a:solidFill>
                <a:latin typeface="Avenir"/>
                <a:ea typeface="Avenir"/>
                <a:cs typeface="Avenir"/>
                <a:sym typeface="Avenir"/>
              </a:defRPr>
            </a:lvl2pPr>
            <a:lvl3pPr indent="0" lvl="2" marL="0" algn="ctr">
              <a:spcBef>
                <a:spcPts val="0"/>
              </a:spcBef>
              <a:buNone/>
              <a:defRPr sz="1400">
                <a:solidFill>
                  <a:schemeClr val="lt1"/>
                </a:solidFill>
                <a:latin typeface="Avenir"/>
                <a:ea typeface="Avenir"/>
                <a:cs typeface="Avenir"/>
                <a:sym typeface="Avenir"/>
              </a:defRPr>
            </a:lvl3pPr>
            <a:lvl4pPr indent="0" lvl="3" marL="0" algn="ctr">
              <a:spcBef>
                <a:spcPts val="0"/>
              </a:spcBef>
              <a:buNone/>
              <a:defRPr sz="1400">
                <a:solidFill>
                  <a:schemeClr val="lt1"/>
                </a:solidFill>
                <a:latin typeface="Avenir"/>
                <a:ea typeface="Avenir"/>
                <a:cs typeface="Avenir"/>
                <a:sym typeface="Avenir"/>
              </a:defRPr>
            </a:lvl4pPr>
            <a:lvl5pPr indent="0" lvl="4" marL="0" algn="ctr">
              <a:spcBef>
                <a:spcPts val="0"/>
              </a:spcBef>
              <a:buNone/>
              <a:defRPr sz="1400">
                <a:solidFill>
                  <a:schemeClr val="lt1"/>
                </a:solidFill>
                <a:latin typeface="Avenir"/>
                <a:ea typeface="Avenir"/>
                <a:cs typeface="Avenir"/>
                <a:sym typeface="Avenir"/>
              </a:defRPr>
            </a:lvl5pPr>
            <a:lvl6pPr indent="0" lvl="5" marL="0" algn="ctr">
              <a:spcBef>
                <a:spcPts val="0"/>
              </a:spcBef>
              <a:buNone/>
              <a:defRPr sz="1400">
                <a:solidFill>
                  <a:schemeClr val="lt1"/>
                </a:solidFill>
                <a:latin typeface="Avenir"/>
                <a:ea typeface="Avenir"/>
                <a:cs typeface="Avenir"/>
                <a:sym typeface="Avenir"/>
              </a:defRPr>
            </a:lvl6pPr>
            <a:lvl7pPr indent="0" lvl="6" marL="0" algn="ctr">
              <a:spcBef>
                <a:spcPts val="0"/>
              </a:spcBef>
              <a:buNone/>
              <a:defRPr sz="1400">
                <a:solidFill>
                  <a:schemeClr val="lt1"/>
                </a:solidFill>
                <a:latin typeface="Avenir"/>
                <a:ea typeface="Avenir"/>
                <a:cs typeface="Avenir"/>
                <a:sym typeface="Avenir"/>
              </a:defRPr>
            </a:lvl7pPr>
            <a:lvl8pPr indent="0" lvl="7" marL="0" algn="ctr">
              <a:spcBef>
                <a:spcPts val="0"/>
              </a:spcBef>
              <a:buNone/>
              <a:defRPr sz="1400">
                <a:solidFill>
                  <a:schemeClr val="lt1"/>
                </a:solidFill>
                <a:latin typeface="Avenir"/>
                <a:ea typeface="Avenir"/>
                <a:cs typeface="Avenir"/>
                <a:sym typeface="Avenir"/>
              </a:defRPr>
            </a:lvl8pPr>
            <a:lvl9pPr indent="0" lvl="8" marL="0" algn="ctr">
              <a:spcBef>
                <a:spcPts val="0"/>
              </a:spcBef>
              <a:buNone/>
              <a:defRPr sz="1400">
                <a:solidFill>
                  <a:schemeClr val="lt1"/>
                </a:solidFill>
                <a:latin typeface="Avenir"/>
                <a:ea typeface="Avenir"/>
                <a:cs typeface="Avenir"/>
                <a:sym typeface="Avenir"/>
              </a:defRPr>
            </a:lvl9pPr>
          </a:lstStyle>
          <a:p>
            <a:pPr indent="0" lvl="0" marL="0" rtl="0" algn="ctr">
              <a:spcBef>
                <a:spcPts val="0"/>
              </a:spcBef>
              <a:spcAft>
                <a:spcPts val="0"/>
              </a:spcAft>
              <a:buNone/>
            </a:pPr>
            <a:fld id="{00000000-1234-1234-1234-123412341234}" type="slidenum">
              <a:rPr lang="en-US"/>
              <a:t>‹#›</a:t>
            </a:fld>
            <a:endParaRPr/>
          </a:p>
        </p:txBody>
      </p:sp>
      <p:pic>
        <p:nvPicPr>
          <p:cNvPr id="162" name="Google Shape;162;p24"/>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163" name="Google Shape;163;p24"/>
          <p:cNvSpPr txBox="1"/>
          <p:nvPr/>
        </p:nvSpPr>
        <p:spPr>
          <a:xfrm>
            <a:off x="9943949" y="6398798"/>
            <a:ext cx="2248051"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800">
                <a:solidFill>
                  <a:schemeClr val="lt1"/>
                </a:solidFill>
                <a:latin typeface="Avenir"/>
                <a:ea typeface="Avenir"/>
                <a:cs typeface="Avenir"/>
                <a:sym typeface="Avenir"/>
              </a:rPr>
              <a:t>Energy.gov/science</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5" name="Shape 25"/>
        <p:cNvGrpSpPr/>
        <p:nvPr/>
      </p:nvGrpSpPr>
      <p:grpSpPr>
        <a:xfrm>
          <a:off x="0" y="0"/>
          <a:ext cx="0" cy="0"/>
          <a:chOff x="0" y="0"/>
          <a:chExt cx="0" cy="0"/>
        </a:xfrm>
      </p:grpSpPr>
      <p:sp>
        <p:nvSpPr>
          <p:cNvPr id="26" name="Google Shape;26;p4"/>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7" name="Google Shape;27;p4"/>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pic>
        <p:nvPicPr>
          <p:cNvPr id="28" name="Google Shape;28;p4"/>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29" name="Google Shape;29;p4"/>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0" name="Shape 30"/>
        <p:cNvGrpSpPr/>
        <p:nvPr/>
      </p:nvGrpSpPr>
      <p:grpSpPr>
        <a:xfrm>
          <a:off x="0" y="0"/>
          <a:ext cx="0" cy="0"/>
          <a:chOff x="0" y="0"/>
          <a:chExt cx="0" cy="0"/>
        </a:xfrm>
      </p:grpSpPr>
      <p:sp>
        <p:nvSpPr>
          <p:cNvPr id="31" name="Google Shape;31;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2" name="Google Shape;32;p5"/>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5"/>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34" name="Google Shape;34;p5"/>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35" name="Google Shape;35;p5"/>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6"/>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6"/>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42" name="Google Shape;42;p6"/>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43" name="Google Shape;43;p6"/>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4" name="Shape 44"/>
        <p:cNvGrpSpPr/>
        <p:nvPr/>
      </p:nvGrpSpPr>
      <p:grpSpPr>
        <a:xfrm>
          <a:off x="0" y="0"/>
          <a:ext cx="0" cy="0"/>
          <a:chOff x="0" y="0"/>
          <a:chExt cx="0" cy="0"/>
        </a:xfrm>
      </p:grpSpPr>
      <p:sp>
        <p:nvSpPr>
          <p:cNvPr id="45" name="Google Shape;45;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pic>
        <p:nvPicPr>
          <p:cNvPr id="46" name="Google Shape;46;p7"/>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47" name="Google Shape;47;p7"/>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pic>
        <p:nvPicPr>
          <p:cNvPr id="49" name="Google Shape;49;p8"/>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50" name="Google Shape;50;p8"/>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1" name="Shape 51"/>
        <p:cNvGrpSpPr/>
        <p:nvPr/>
      </p:nvGrpSpPr>
      <p:grpSpPr>
        <a:xfrm>
          <a:off x="0" y="0"/>
          <a:ext cx="0" cy="0"/>
          <a:chOff x="0" y="0"/>
          <a:chExt cx="0" cy="0"/>
        </a:xfrm>
      </p:grpSpPr>
      <p:sp>
        <p:nvSpPr>
          <p:cNvPr id="52" name="Google Shape;52;p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3" name="Google Shape;53;p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4" name="Google Shape;54;p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pic>
        <p:nvPicPr>
          <p:cNvPr id="55" name="Google Shape;55;p9"/>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56" name="Google Shape;56;p9"/>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57" name="Shape 57"/>
        <p:cNvGrpSpPr/>
        <p:nvPr/>
      </p:nvGrpSpPr>
      <p:grpSpPr>
        <a:xfrm>
          <a:off x="0" y="0"/>
          <a:ext cx="0" cy="0"/>
          <a:chOff x="0" y="0"/>
          <a:chExt cx="0" cy="0"/>
        </a:xfrm>
      </p:grpSpPr>
      <p:sp>
        <p:nvSpPr>
          <p:cNvPr id="58" name="Google Shape;58;p1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9" name="Google Shape;59;p10"/>
          <p:cNvSpPr/>
          <p:nvPr>
            <p:ph idx="2" type="pic"/>
          </p:nvPr>
        </p:nvSpPr>
        <p:spPr>
          <a:xfrm>
            <a:off x="5183188" y="987425"/>
            <a:ext cx="6172200" cy="4873625"/>
          </a:xfrm>
          <a:prstGeom prst="rect">
            <a:avLst/>
          </a:prstGeom>
          <a:noFill/>
          <a:ln>
            <a:noFill/>
          </a:ln>
        </p:spPr>
      </p:sp>
      <p:sp>
        <p:nvSpPr>
          <p:cNvPr id="60" name="Google Shape;60;p1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pic>
        <p:nvPicPr>
          <p:cNvPr id="61" name="Google Shape;61;p10"/>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62" name="Google Shape;62;p10"/>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3.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1.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73" name="Shape 73"/>
        <p:cNvGrpSpPr/>
        <p:nvPr/>
      </p:nvGrpSpPr>
      <p:grpSpPr>
        <a:xfrm>
          <a:off x="0" y="0"/>
          <a:ext cx="0" cy="0"/>
          <a:chOff x="0" y="0"/>
          <a:chExt cx="0" cy="0"/>
        </a:xfrm>
      </p:grpSpPr>
      <p:sp>
        <p:nvSpPr>
          <p:cNvPr id="74" name="Google Shape;74;p13"/>
          <p:cNvSpPr txBox="1"/>
          <p:nvPr>
            <p:ph type="title"/>
          </p:nvPr>
        </p:nvSpPr>
        <p:spPr>
          <a:xfrm>
            <a:off x="408791" y="177283"/>
            <a:ext cx="11317044" cy="8016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000"/>
              <a:buFont typeface="Avenir"/>
              <a:buNone/>
              <a:defRPr b="1" i="0" sz="4000" u="none" cap="none" strike="noStrike">
                <a:solidFill>
                  <a:schemeClr val="dk1"/>
                </a:solidFill>
                <a:latin typeface="Avenir"/>
                <a:ea typeface="Avenir"/>
                <a:cs typeface="Avenir"/>
                <a:sym typeface="Avenir"/>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5" name="Google Shape;75;p13"/>
          <p:cNvSpPr txBox="1"/>
          <p:nvPr>
            <p:ph idx="1" type="body"/>
          </p:nvPr>
        </p:nvSpPr>
        <p:spPr>
          <a:xfrm>
            <a:off x="408791" y="1194099"/>
            <a:ext cx="11317044" cy="4982864"/>
          </a:xfrm>
          <a:prstGeom prst="rect">
            <a:avLst/>
          </a:prstGeom>
          <a:noFill/>
          <a:ln>
            <a:noFill/>
          </a:ln>
        </p:spPr>
        <p:txBody>
          <a:bodyPr anchorCtr="0" anchor="t" bIns="45700" lIns="91425" spcFirstLastPara="1" rIns="91425" wrap="square" tIns="45700">
            <a:normAutofit/>
          </a:bodyPr>
          <a:lstStyle>
            <a:lvl1pPr indent="-381000" lvl="0" marL="457200" marR="0" rtl="0" algn="l">
              <a:lnSpc>
                <a:spcPct val="90000"/>
              </a:lnSpc>
              <a:spcBef>
                <a:spcPts val="1000"/>
              </a:spcBef>
              <a:spcAft>
                <a:spcPts val="0"/>
              </a:spcAft>
              <a:buClr>
                <a:schemeClr val="dk1"/>
              </a:buClr>
              <a:buSzPts val="2400"/>
              <a:buFont typeface="Arial"/>
              <a:buChar char="•"/>
              <a:defRPr b="0" i="0" sz="2400" u="none" cap="none" strike="noStrike">
                <a:solidFill>
                  <a:schemeClr val="dk1"/>
                </a:solidFill>
                <a:latin typeface="Avenir"/>
                <a:ea typeface="Avenir"/>
                <a:cs typeface="Avenir"/>
                <a:sym typeface="Avenir"/>
              </a:defRPr>
            </a:lvl1pPr>
            <a:lvl2pPr indent="-355600" lvl="1" marL="914400" marR="0" rtl="0" algn="l">
              <a:lnSpc>
                <a:spcPct val="90000"/>
              </a:lnSpc>
              <a:spcBef>
                <a:spcPts val="500"/>
              </a:spcBef>
              <a:spcAft>
                <a:spcPts val="0"/>
              </a:spcAft>
              <a:buClr>
                <a:schemeClr val="dk1"/>
              </a:buClr>
              <a:buSzPts val="2000"/>
              <a:buFont typeface="Avenir"/>
              <a:buChar char="◦"/>
              <a:defRPr b="0" i="0" sz="2000" u="none" cap="none" strike="noStrike">
                <a:solidFill>
                  <a:schemeClr val="dk1"/>
                </a:solidFill>
                <a:latin typeface="Avenir"/>
                <a:ea typeface="Avenir"/>
                <a:cs typeface="Avenir"/>
                <a:sym typeface="Avenir"/>
              </a:defRPr>
            </a:lvl2pPr>
            <a:lvl3pPr indent="-342900" lvl="2" marL="1371600" marR="0" rtl="0" algn="l">
              <a:lnSpc>
                <a:spcPct val="90000"/>
              </a:lnSpc>
              <a:spcBef>
                <a:spcPts val="500"/>
              </a:spcBef>
              <a:spcAft>
                <a:spcPts val="0"/>
              </a:spcAft>
              <a:buClr>
                <a:schemeClr val="dk1"/>
              </a:buClr>
              <a:buSzPts val="1800"/>
              <a:buFont typeface="Noto Sans Symbols"/>
              <a:buChar char="▪"/>
              <a:defRPr b="0" i="0" sz="1800" u="none" cap="none" strike="noStrike">
                <a:solidFill>
                  <a:schemeClr val="dk1"/>
                </a:solidFill>
                <a:latin typeface="Avenir"/>
                <a:ea typeface="Avenir"/>
                <a:cs typeface="Avenir"/>
                <a:sym typeface="Avenir"/>
              </a:defRPr>
            </a:lvl3pPr>
            <a:lvl4pPr indent="-330200" lvl="3" marL="1828800" marR="0" rtl="0" algn="l">
              <a:lnSpc>
                <a:spcPct val="90000"/>
              </a:lnSpc>
              <a:spcBef>
                <a:spcPts val="500"/>
              </a:spcBef>
              <a:spcAft>
                <a:spcPts val="0"/>
              </a:spcAft>
              <a:buClr>
                <a:schemeClr val="dk1"/>
              </a:buClr>
              <a:buSzPts val="1600"/>
              <a:buFont typeface="Arial"/>
              <a:buChar char="•"/>
              <a:defRPr b="0" i="0" sz="1600" u="none" cap="none" strike="noStrike">
                <a:solidFill>
                  <a:schemeClr val="dk1"/>
                </a:solidFill>
                <a:latin typeface="Avenir"/>
                <a:ea typeface="Avenir"/>
                <a:cs typeface="Avenir"/>
                <a:sym typeface="Avenir"/>
              </a:defRPr>
            </a:lvl4pPr>
            <a:lvl5pPr indent="-330200" lvl="4" marL="2286000" marR="0" rtl="0" algn="l">
              <a:lnSpc>
                <a:spcPct val="90000"/>
              </a:lnSpc>
              <a:spcBef>
                <a:spcPts val="500"/>
              </a:spcBef>
              <a:spcAft>
                <a:spcPts val="0"/>
              </a:spcAft>
              <a:buClr>
                <a:schemeClr val="dk1"/>
              </a:buClr>
              <a:buSzPts val="1600"/>
              <a:buFont typeface="Arial"/>
              <a:buChar char="•"/>
              <a:defRPr b="0" i="0" sz="1600" u="none" cap="none" strike="noStrike">
                <a:solidFill>
                  <a:schemeClr val="dk1"/>
                </a:solidFill>
                <a:latin typeface="Avenir"/>
                <a:ea typeface="Avenir"/>
                <a:cs typeface="Avenir"/>
                <a:sym typeface="Avenir"/>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venir"/>
                <a:ea typeface="Avenir"/>
                <a:cs typeface="Avenir"/>
                <a:sym typeface="Avenir"/>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venir"/>
                <a:ea typeface="Avenir"/>
                <a:cs typeface="Avenir"/>
                <a:sym typeface="Avenir"/>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venir"/>
                <a:ea typeface="Avenir"/>
                <a:cs typeface="Avenir"/>
                <a:sym typeface="Avenir"/>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venir"/>
                <a:ea typeface="Avenir"/>
                <a:cs typeface="Avenir"/>
                <a:sym typeface="Avenir"/>
              </a:defRPr>
            </a:lvl9pPr>
          </a:lstStyle>
          <a:p/>
        </p:txBody>
      </p:sp>
      <p:sp>
        <p:nvSpPr>
          <p:cNvPr id="76" name="Google Shape;76;p13"/>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marR="0" rtl="0" algn="ctr">
              <a:spcBef>
                <a:spcPts val="0"/>
              </a:spcBef>
              <a:buNone/>
              <a:defRPr b="0" i="0" sz="1400" u="none" cap="none" strike="noStrike">
                <a:solidFill>
                  <a:schemeClr val="lt1"/>
                </a:solidFill>
                <a:latin typeface="Avenir"/>
                <a:ea typeface="Avenir"/>
                <a:cs typeface="Avenir"/>
                <a:sym typeface="Avenir"/>
              </a:defRPr>
            </a:lvl1pPr>
            <a:lvl2pPr indent="0" lvl="1" marL="0" marR="0" rtl="0" algn="ctr">
              <a:spcBef>
                <a:spcPts val="0"/>
              </a:spcBef>
              <a:buNone/>
              <a:defRPr b="0" i="0" sz="1400" u="none" cap="none" strike="noStrike">
                <a:solidFill>
                  <a:schemeClr val="lt1"/>
                </a:solidFill>
                <a:latin typeface="Avenir"/>
                <a:ea typeface="Avenir"/>
                <a:cs typeface="Avenir"/>
                <a:sym typeface="Avenir"/>
              </a:defRPr>
            </a:lvl2pPr>
            <a:lvl3pPr indent="0" lvl="2" marL="0" marR="0" rtl="0" algn="ctr">
              <a:spcBef>
                <a:spcPts val="0"/>
              </a:spcBef>
              <a:buNone/>
              <a:defRPr b="0" i="0" sz="1400" u="none" cap="none" strike="noStrike">
                <a:solidFill>
                  <a:schemeClr val="lt1"/>
                </a:solidFill>
                <a:latin typeface="Avenir"/>
                <a:ea typeface="Avenir"/>
                <a:cs typeface="Avenir"/>
                <a:sym typeface="Avenir"/>
              </a:defRPr>
            </a:lvl3pPr>
            <a:lvl4pPr indent="0" lvl="3" marL="0" marR="0" rtl="0" algn="ctr">
              <a:spcBef>
                <a:spcPts val="0"/>
              </a:spcBef>
              <a:buNone/>
              <a:defRPr b="0" i="0" sz="1400" u="none" cap="none" strike="noStrike">
                <a:solidFill>
                  <a:schemeClr val="lt1"/>
                </a:solidFill>
                <a:latin typeface="Avenir"/>
                <a:ea typeface="Avenir"/>
                <a:cs typeface="Avenir"/>
                <a:sym typeface="Avenir"/>
              </a:defRPr>
            </a:lvl4pPr>
            <a:lvl5pPr indent="0" lvl="4" marL="0" marR="0" rtl="0" algn="ctr">
              <a:spcBef>
                <a:spcPts val="0"/>
              </a:spcBef>
              <a:buNone/>
              <a:defRPr b="0" i="0" sz="1400" u="none" cap="none" strike="noStrike">
                <a:solidFill>
                  <a:schemeClr val="lt1"/>
                </a:solidFill>
                <a:latin typeface="Avenir"/>
                <a:ea typeface="Avenir"/>
                <a:cs typeface="Avenir"/>
                <a:sym typeface="Avenir"/>
              </a:defRPr>
            </a:lvl5pPr>
            <a:lvl6pPr indent="0" lvl="5" marL="0" marR="0" rtl="0" algn="ctr">
              <a:spcBef>
                <a:spcPts val="0"/>
              </a:spcBef>
              <a:buNone/>
              <a:defRPr b="0" i="0" sz="1400" u="none" cap="none" strike="noStrike">
                <a:solidFill>
                  <a:schemeClr val="lt1"/>
                </a:solidFill>
                <a:latin typeface="Avenir"/>
                <a:ea typeface="Avenir"/>
                <a:cs typeface="Avenir"/>
                <a:sym typeface="Avenir"/>
              </a:defRPr>
            </a:lvl6pPr>
            <a:lvl7pPr indent="0" lvl="6" marL="0" marR="0" rtl="0" algn="ctr">
              <a:spcBef>
                <a:spcPts val="0"/>
              </a:spcBef>
              <a:buNone/>
              <a:defRPr b="0" i="0" sz="1400" u="none" cap="none" strike="noStrike">
                <a:solidFill>
                  <a:schemeClr val="lt1"/>
                </a:solidFill>
                <a:latin typeface="Avenir"/>
                <a:ea typeface="Avenir"/>
                <a:cs typeface="Avenir"/>
                <a:sym typeface="Avenir"/>
              </a:defRPr>
            </a:lvl7pPr>
            <a:lvl8pPr indent="0" lvl="7" marL="0" marR="0" rtl="0" algn="ctr">
              <a:spcBef>
                <a:spcPts val="0"/>
              </a:spcBef>
              <a:buNone/>
              <a:defRPr b="0" i="0" sz="1400" u="none" cap="none" strike="noStrike">
                <a:solidFill>
                  <a:schemeClr val="lt1"/>
                </a:solidFill>
                <a:latin typeface="Avenir"/>
                <a:ea typeface="Avenir"/>
                <a:cs typeface="Avenir"/>
                <a:sym typeface="Avenir"/>
              </a:defRPr>
            </a:lvl8pPr>
            <a:lvl9pPr indent="0" lvl="8" marL="0" marR="0" rtl="0" algn="ctr">
              <a:spcBef>
                <a:spcPts val="0"/>
              </a:spcBef>
              <a:buNone/>
              <a:defRPr b="0" i="0" sz="1400" u="none" cap="none" strike="noStrike">
                <a:solidFill>
                  <a:schemeClr val="lt1"/>
                </a:solidFill>
                <a:latin typeface="Avenir"/>
                <a:ea typeface="Avenir"/>
                <a:cs typeface="Avenir"/>
                <a:sym typeface="Avenir"/>
              </a:defRPr>
            </a:lvl9pPr>
          </a:lstStyle>
          <a:p>
            <a:pPr indent="0" lvl="0" marL="0" rtl="0" algn="ct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https://www.osti.gov/biblio/2473128" TargetMode="External"/><Relationship Id="rId4" Type="http://schemas.openxmlformats.org/officeDocument/2006/relationships/hyperlink" Target="https://www.osti.gov/biblio/2473128" TargetMode="External"/><Relationship Id="rId5" Type="http://schemas.openxmlformats.org/officeDocument/2006/relationships/hyperlink" Target="https://www.osti.gov/biblio/2473128" TargetMode="External"/><Relationship Id="rId6" Type="http://schemas.openxmlformats.org/officeDocument/2006/relationships/hyperlink" Target="https://www.mdpi.com/2218-273X/14/8/1006#B1-biomolecules-14-01006" TargetMode="External"/><Relationship Id="rId7" Type="http://schemas.openxmlformats.org/officeDocument/2006/relationships/image" Target="../media/image17.png"/><Relationship Id="rId8" Type="http://schemas.openxmlformats.org/officeDocument/2006/relationships/image" Target="../media/image18.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25"/>
          <p:cNvSpPr txBox="1"/>
          <p:nvPr/>
        </p:nvSpPr>
        <p:spPr>
          <a:xfrm>
            <a:off x="2426500" y="110925"/>
            <a:ext cx="8777700" cy="13206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None/>
            </a:pPr>
            <a:r>
              <a:rPr b="1" i="1" lang="en-US" sz="3600">
                <a:solidFill>
                  <a:schemeClr val="accent1"/>
                </a:solidFill>
                <a:latin typeface="Times New Roman"/>
                <a:ea typeface="Times New Roman"/>
                <a:cs typeface="Times New Roman"/>
                <a:sym typeface="Times New Roman"/>
              </a:rPr>
              <a:t>Advanced microscopy offers clues to bacterial storage organelle function </a:t>
            </a:r>
            <a:endParaRPr i="1" sz="3600">
              <a:solidFill>
                <a:schemeClr val="accent1"/>
              </a:solidFill>
              <a:latin typeface="Times New Roman"/>
              <a:ea typeface="Times New Roman"/>
              <a:cs typeface="Times New Roman"/>
              <a:sym typeface="Times New Roman"/>
            </a:endParaRPr>
          </a:p>
        </p:txBody>
      </p:sp>
      <p:sp>
        <p:nvSpPr>
          <p:cNvPr id="169" name="Google Shape;169;p25"/>
          <p:cNvSpPr/>
          <p:nvPr/>
        </p:nvSpPr>
        <p:spPr>
          <a:xfrm>
            <a:off x="439150" y="1431650"/>
            <a:ext cx="6537600" cy="13206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1800">
                <a:solidFill>
                  <a:schemeClr val="accent1"/>
                </a:solidFill>
                <a:latin typeface="Times New Roman"/>
                <a:ea typeface="Times New Roman"/>
                <a:cs typeface="Times New Roman"/>
                <a:sym typeface="Times New Roman"/>
              </a:rPr>
              <a:t>Background/Objective</a:t>
            </a:r>
            <a:endParaRPr>
              <a:solidFill>
                <a:schemeClr val="accent1"/>
              </a:solidFill>
            </a:endParaRPr>
          </a:p>
          <a:p>
            <a:pPr indent="-247650" lvl="0" marL="285750" marR="0" rtl="0" algn="l">
              <a:spcBef>
                <a:spcPts val="0"/>
              </a:spcBef>
              <a:spcAft>
                <a:spcPts val="0"/>
              </a:spcAft>
              <a:buClr>
                <a:srgbClr val="1A8109"/>
              </a:buClr>
              <a:buSzPts val="1200"/>
              <a:buFont typeface="Arial"/>
              <a:buChar char="•"/>
            </a:pPr>
            <a:r>
              <a:rPr lang="en-US" sz="1200">
                <a:latin typeface="Times New Roman"/>
                <a:ea typeface="Times New Roman"/>
                <a:cs typeface="Times New Roman"/>
                <a:sym typeface="Times New Roman"/>
              </a:rPr>
              <a:t>Bacteria lack membrane-bound organelles found in eukaryotic cells, but protein-coated compartments and other structures enable efficient coordination of cellular functions by segregating reactions or protecting fragile intermediates. Here, scientists investigated the the accumulation of carbon and inorganic phosphates in two such organelles, polyhydroxybutyrate (PHB) and polyphosphate (PP), in </a:t>
            </a:r>
            <a:r>
              <a:rPr i="1" lang="en-US" sz="1200">
                <a:latin typeface="Times New Roman"/>
                <a:ea typeface="Times New Roman"/>
                <a:cs typeface="Times New Roman"/>
                <a:sym typeface="Times New Roman"/>
              </a:rPr>
              <a:t>Rhodobacter sphaeroides</a:t>
            </a:r>
            <a:r>
              <a:rPr lang="en-US" sz="1200">
                <a:latin typeface="Times New Roman"/>
                <a:ea typeface="Times New Roman"/>
                <a:cs typeface="Times New Roman"/>
                <a:sym typeface="Times New Roman"/>
              </a:rPr>
              <a:t>.     </a:t>
            </a:r>
            <a:endParaRPr sz="1200"/>
          </a:p>
        </p:txBody>
      </p:sp>
      <p:sp>
        <p:nvSpPr>
          <p:cNvPr id="170" name="Google Shape;170;p25"/>
          <p:cNvSpPr/>
          <p:nvPr/>
        </p:nvSpPr>
        <p:spPr>
          <a:xfrm>
            <a:off x="405800" y="2700000"/>
            <a:ext cx="6537600" cy="9756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1800">
                <a:solidFill>
                  <a:schemeClr val="accent1"/>
                </a:solidFill>
                <a:latin typeface="Times New Roman"/>
                <a:ea typeface="Times New Roman"/>
                <a:cs typeface="Times New Roman"/>
                <a:sym typeface="Times New Roman"/>
              </a:rPr>
              <a:t>Approach</a:t>
            </a:r>
            <a:endParaRPr>
              <a:solidFill>
                <a:schemeClr val="accent1"/>
              </a:solidFill>
            </a:endParaRPr>
          </a:p>
          <a:p>
            <a:pPr indent="-247650" lvl="0" marL="285750" marR="0" rtl="0" algn="l">
              <a:spcBef>
                <a:spcPts val="0"/>
              </a:spcBef>
              <a:spcAft>
                <a:spcPts val="0"/>
              </a:spcAft>
              <a:buClr>
                <a:srgbClr val="1A8109"/>
              </a:buClr>
              <a:buSzPts val="1200"/>
              <a:buFont typeface="Arial"/>
              <a:buChar char="•"/>
            </a:pPr>
            <a:r>
              <a:rPr lang="en-US" sz="1200">
                <a:latin typeface="Times New Roman"/>
                <a:ea typeface="Times New Roman"/>
                <a:cs typeface="Times New Roman"/>
                <a:sym typeface="Times New Roman"/>
              </a:rPr>
              <a:t>Researchers used cryo-electron tomography (cryo-ET), fluorescence microscopy, and biochemical methods to quantify size, abundance, composition, and location of PHB and PP when cell growth was arrested with ​chloramphenicol (Cm). </a:t>
            </a:r>
            <a:endParaRPr sz="1200"/>
          </a:p>
        </p:txBody>
      </p:sp>
      <p:sp>
        <p:nvSpPr>
          <p:cNvPr id="171" name="Google Shape;171;p25"/>
          <p:cNvSpPr/>
          <p:nvPr/>
        </p:nvSpPr>
        <p:spPr>
          <a:xfrm>
            <a:off x="439150" y="3607250"/>
            <a:ext cx="6664800" cy="6804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1800">
                <a:solidFill>
                  <a:schemeClr val="accent1"/>
                </a:solidFill>
                <a:highlight>
                  <a:schemeClr val="lt1"/>
                </a:highlight>
                <a:latin typeface="Times New Roman"/>
                <a:ea typeface="Times New Roman"/>
                <a:cs typeface="Times New Roman"/>
                <a:sym typeface="Times New Roman"/>
              </a:rPr>
              <a:t>Results</a:t>
            </a:r>
            <a:endParaRPr>
              <a:solidFill>
                <a:schemeClr val="accent1"/>
              </a:solidFill>
              <a:highlight>
                <a:schemeClr val="lt1"/>
              </a:highlight>
            </a:endParaRPr>
          </a:p>
          <a:p>
            <a:pPr indent="-247650" lvl="0" marL="285750" marR="0" rtl="0" algn="l">
              <a:spcBef>
                <a:spcPts val="0"/>
              </a:spcBef>
              <a:spcAft>
                <a:spcPts val="0"/>
              </a:spcAft>
              <a:buClr>
                <a:srgbClr val="1A8109"/>
              </a:buClr>
              <a:buSzPts val="1200"/>
              <a:buFont typeface="Arial"/>
              <a:buChar char="•"/>
            </a:pPr>
            <a:r>
              <a:rPr lang="en-US" sz="1200">
                <a:latin typeface="Times New Roman"/>
                <a:ea typeface="Times New Roman"/>
                <a:cs typeface="Times New Roman"/>
                <a:sym typeface="Times New Roman"/>
              </a:rPr>
              <a:t>Segmentation analysis and liquid chromatography and mass </a:t>
            </a:r>
            <a:r>
              <a:rPr lang="en-US" sz="1200">
                <a:latin typeface="Times New Roman"/>
                <a:ea typeface="Times New Roman"/>
                <a:cs typeface="Times New Roman"/>
                <a:sym typeface="Times New Roman"/>
              </a:rPr>
              <a:t>spectrometry</a:t>
            </a:r>
            <a:r>
              <a:rPr lang="en-US" sz="1200">
                <a:latin typeface="Times New Roman"/>
                <a:ea typeface="Times New Roman"/>
                <a:cs typeface="Times New Roman"/>
                <a:sym typeface="Times New Roman"/>
              </a:rPr>
              <a:t> revealed a 10 to 20-fold accumulation of PHB concentrated in ~1-3 granules per cell compared to ~7 granules in untreated </a:t>
            </a:r>
            <a:endParaRPr sz="1200"/>
          </a:p>
        </p:txBody>
      </p:sp>
      <p:sp>
        <p:nvSpPr>
          <p:cNvPr id="172" name="Google Shape;172;p25"/>
          <p:cNvSpPr txBox="1"/>
          <p:nvPr/>
        </p:nvSpPr>
        <p:spPr>
          <a:xfrm>
            <a:off x="439150" y="4784400"/>
            <a:ext cx="11059200" cy="9234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800">
                <a:solidFill>
                  <a:schemeClr val="accent1"/>
                </a:solidFill>
                <a:latin typeface="Times New Roman"/>
                <a:ea typeface="Times New Roman"/>
                <a:cs typeface="Times New Roman"/>
                <a:sym typeface="Times New Roman"/>
              </a:rPr>
              <a:t>Significance/Impacts</a:t>
            </a:r>
            <a:endParaRPr>
              <a:solidFill>
                <a:schemeClr val="accent1"/>
              </a:solidFill>
            </a:endParaRPr>
          </a:p>
          <a:p>
            <a:pPr indent="-247650" lvl="0" marL="285750" marR="0" rtl="0" algn="l">
              <a:spcBef>
                <a:spcPts val="0"/>
              </a:spcBef>
              <a:spcAft>
                <a:spcPts val="0"/>
              </a:spcAft>
              <a:buClr>
                <a:srgbClr val="1A8109"/>
              </a:buClr>
              <a:buSzPts val="1200"/>
              <a:buFont typeface="Arial"/>
              <a:buChar char="•"/>
            </a:pPr>
            <a:r>
              <a:rPr lang="en-US" sz="1200">
                <a:latin typeface="Times New Roman"/>
                <a:ea typeface="Times New Roman"/>
                <a:cs typeface="Times New Roman"/>
                <a:sym typeface="Times New Roman"/>
              </a:rPr>
              <a:t>The results demonstrate the advantages of using cryo-ET to study granules and other subcellular structures. Understanding the relationship between Cm treatment and PHB or PP accumulation improves understanding of the physiological response to antibiotics. Bacterial storage compartments enriched in specific compounds could provide precursor molecules for bioplastics, biofuels, and other products.</a:t>
            </a:r>
            <a:endParaRPr sz="1200"/>
          </a:p>
        </p:txBody>
      </p:sp>
      <p:sp>
        <p:nvSpPr>
          <p:cNvPr id="173" name="Google Shape;173;p25"/>
          <p:cNvSpPr txBox="1"/>
          <p:nvPr/>
        </p:nvSpPr>
        <p:spPr>
          <a:xfrm>
            <a:off x="439153" y="5863899"/>
            <a:ext cx="10409400" cy="400200"/>
          </a:xfrm>
          <a:prstGeom prst="rect">
            <a:avLst/>
          </a:prstGeom>
          <a:solidFill>
            <a:srgbClr val="FFFFFF"/>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000">
                <a:latin typeface="Times New Roman"/>
                <a:ea typeface="Times New Roman"/>
                <a:cs typeface="Times New Roman"/>
                <a:sym typeface="Times New Roman"/>
              </a:rPr>
              <a:t>Parrell, D., Olson, J., Lemke, R. A., Donohue, T. J., &amp; Wright, E. R. </a:t>
            </a:r>
            <a:r>
              <a:rPr lang="en-US" sz="1000" u="sng">
                <a:solidFill>
                  <a:schemeClr val="hlink"/>
                </a:solidFill>
                <a:latin typeface="Times New Roman"/>
                <a:ea typeface="Times New Roman"/>
                <a:cs typeface="Times New Roman"/>
                <a:sym typeface="Times New Roman"/>
                <a:hlinkClick r:id="rId3"/>
              </a:rPr>
              <a:t>Quantitative Analysis of </a:t>
            </a:r>
            <a:r>
              <a:rPr i="1" lang="en-US" sz="1000" u="sng">
                <a:solidFill>
                  <a:schemeClr val="hlink"/>
                </a:solidFill>
                <a:latin typeface="Times New Roman"/>
                <a:ea typeface="Times New Roman"/>
                <a:cs typeface="Times New Roman"/>
                <a:sym typeface="Times New Roman"/>
                <a:hlinkClick r:id="rId4"/>
              </a:rPr>
              <a:t>Rhodobacter sphaeroides</a:t>
            </a:r>
            <a:r>
              <a:rPr lang="en-US" sz="1000" u="sng">
                <a:solidFill>
                  <a:schemeClr val="hlink"/>
                </a:solidFill>
                <a:latin typeface="Times New Roman"/>
                <a:ea typeface="Times New Roman"/>
                <a:cs typeface="Times New Roman"/>
                <a:sym typeface="Times New Roman"/>
                <a:hlinkClick r:id="rId5"/>
              </a:rPr>
              <a:t> Storage Organelles via Cryo-Electron Tomography and Light Microscopy</a:t>
            </a:r>
            <a:r>
              <a:rPr lang="en-US" sz="1000">
                <a:latin typeface="Times New Roman"/>
                <a:ea typeface="Times New Roman"/>
                <a:cs typeface="Times New Roman"/>
                <a:sym typeface="Times New Roman"/>
              </a:rPr>
              <a:t>. Biomolecules, </a:t>
            </a:r>
            <a:r>
              <a:rPr b="1" lang="en-US" sz="1000">
                <a:latin typeface="Times New Roman"/>
                <a:ea typeface="Times New Roman"/>
                <a:cs typeface="Times New Roman"/>
                <a:sym typeface="Times New Roman"/>
              </a:rPr>
              <a:t>14</a:t>
            </a:r>
            <a:r>
              <a:rPr lang="en-US" sz="1000">
                <a:latin typeface="Times New Roman"/>
                <a:ea typeface="Times New Roman"/>
                <a:cs typeface="Times New Roman"/>
                <a:sym typeface="Times New Roman"/>
              </a:rPr>
              <a:t>, 8. (2024). [DOI:</a:t>
            </a:r>
            <a:r>
              <a:rPr lang="en-US" sz="1000" u="sng">
                <a:solidFill>
                  <a:schemeClr val="hlink"/>
                </a:solidFill>
                <a:latin typeface="Times New Roman"/>
                <a:ea typeface="Times New Roman"/>
                <a:cs typeface="Times New Roman"/>
                <a:sym typeface="Times New Roman"/>
                <a:hlinkClick r:id="rId6"/>
              </a:rPr>
              <a:t>10.3390/biom14081006</a:t>
            </a:r>
            <a:r>
              <a:rPr lang="en-US" sz="1000">
                <a:latin typeface="Times New Roman"/>
                <a:ea typeface="Times New Roman"/>
                <a:cs typeface="Times New Roman"/>
                <a:sym typeface="Times New Roman"/>
              </a:rPr>
              <a:t>]</a:t>
            </a:r>
            <a:endParaRPr/>
          </a:p>
        </p:txBody>
      </p:sp>
      <p:pic>
        <p:nvPicPr>
          <p:cNvPr descr="Great Lakes Bioenergy Research Center logo with blue circles, an orange star, and a green leaf" id="174" name="Google Shape;174;p25"/>
          <p:cNvPicPr preferRelativeResize="0"/>
          <p:nvPr/>
        </p:nvPicPr>
        <p:blipFill rotWithShape="1">
          <a:blip r:embed="rId7">
            <a:alphaModFix/>
          </a:blip>
          <a:srcRect b="7927" l="0" r="0" t="7918"/>
          <a:stretch/>
        </p:blipFill>
        <p:spPr>
          <a:xfrm>
            <a:off x="405789" y="187053"/>
            <a:ext cx="2087890" cy="923330"/>
          </a:xfrm>
          <a:prstGeom prst="rect">
            <a:avLst/>
          </a:prstGeom>
          <a:noFill/>
          <a:ln>
            <a:noFill/>
          </a:ln>
        </p:spPr>
      </p:pic>
      <p:pic>
        <p:nvPicPr>
          <p:cNvPr descr="Cells are depicted in six panels with cell components tinted for clarity: cell walls are cyan and magenta. PHB granules are green and PP granules yellow. The top row of untreated cells have multiple small PHB and PP granules while the bottom row of treated cells have only one or two much larger granules arranged at the extremeties of the cell." id="175" name="Google Shape;175;p25"/>
          <p:cNvPicPr preferRelativeResize="0"/>
          <p:nvPr/>
        </p:nvPicPr>
        <p:blipFill>
          <a:blip r:embed="rId8">
            <a:alphaModFix/>
          </a:blip>
          <a:stretch>
            <a:fillRect/>
          </a:stretch>
        </p:blipFill>
        <p:spPr>
          <a:xfrm>
            <a:off x="7103870" y="1582825"/>
            <a:ext cx="4434232" cy="2024425"/>
          </a:xfrm>
          <a:prstGeom prst="rect">
            <a:avLst/>
          </a:prstGeom>
          <a:noFill/>
          <a:ln>
            <a:noFill/>
          </a:ln>
        </p:spPr>
      </p:pic>
      <p:sp>
        <p:nvSpPr>
          <p:cNvPr id="176" name="Google Shape;176;p25"/>
          <p:cNvSpPr txBox="1"/>
          <p:nvPr/>
        </p:nvSpPr>
        <p:spPr>
          <a:xfrm>
            <a:off x="7103950" y="3607250"/>
            <a:ext cx="4394400" cy="400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1000">
                <a:solidFill>
                  <a:schemeClr val="dk1"/>
                </a:solidFill>
                <a:latin typeface="Times New Roman"/>
                <a:ea typeface="Times New Roman"/>
                <a:cs typeface="Times New Roman"/>
                <a:sym typeface="Times New Roman"/>
              </a:rPr>
              <a:t>Tomographic reconstruction of treated (bottom) and untreated cells showing PHB (green) and PP (yellow) granules.</a:t>
            </a:r>
            <a:endParaRPr sz="1000">
              <a:solidFill>
                <a:schemeClr val="dk1"/>
              </a:solidFill>
              <a:latin typeface="Times New Roman"/>
              <a:ea typeface="Times New Roman"/>
              <a:cs typeface="Times New Roman"/>
              <a:sym typeface="Times New Roman"/>
            </a:endParaRPr>
          </a:p>
        </p:txBody>
      </p:sp>
      <p:sp>
        <p:nvSpPr>
          <p:cNvPr id="177" name="Google Shape;177;p25"/>
          <p:cNvSpPr txBox="1"/>
          <p:nvPr/>
        </p:nvSpPr>
        <p:spPr>
          <a:xfrm>
            <a:off x="734400" y="4190400"/>
            <a:ext cx="10764000" cy="594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1200">
                <a:solidFill>
                  <a:schemeClr val="dk1"/>
                </a:solidFill>
                <a:latin typeface="Times New Roman"/>
                <a:ea typeface="Times New Roman"/>
                <a:cs typeface="Times New Roman"/>
                <a:sym typeface="Times New Roman"/>
              </a:rPr>
              <a:t>cells. Treated cells exhibited a ~6.2-fold increase in PP granule levels, though the number of granules did not change significantly. A correlation between the location of PHB and PP granules in treated cells implies a biological advantage to the arrangement of the energy-storage organelles.</a:t>
            </a:r>
            <a:endParaRPr sz="1200">
              <a:solidFill>
                <a:schemeClr val="dk1"/>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New Science">
      <a:dk1>
        <a:srgbClr val="000000"/>
      </a:dk1>
      <a:lt1>
        <a:srgbClr val="FFFFFF"/>
      </a:lt1>
      <a:dk2>
        <a:srgbClr val="44546A"/>
      </a:dk2>
      <a:lt2>
        <a:srgbClr val="E7E6E6"/>
      </a:lt2>
      <a:accent1>
        <a:srgbClr val="10436A"/>
      </a:accent1>
      <a:accent2>
        <a:srgbClr val="92DCE5"/>
      </a:accent2>
      <a:accent3>
        <a:srgbClr val="D64933"/>
      </a:accent3>
      <a:accent4>
        <a:srgbClr val="7C7C7C"/>
      </a:accent4>
      <a:accent5>
        <a:srgbClr val="EFCB68"/>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