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rf.org/technologies/summary/P180219US02/" TargetMode="External"/><Relationship Id="rId4" Type="http://schemas.openxmlformats.org/officeDocument/2006/relationships/hyperlink" Target="https://www.osti.gov/biblio/1496891" TargetMode="External"/><Relationship Id="rId9" Type="http://schemas.openxmlformats.org/officeDocument/2006/relationships/image" Target="../media/image11.jpg"/><Relationship Id="rId5" Type="http://schemas.openxmlformats.org/officeDocument/2006/relationships/hyperlink" Target="https://www.osti.gov/biblio/1496891" TargetMode="External"/><Relationship Id="rId6" Type="http://schemas.openxmlformats.org/officeDocument/2006/relationships/hyperlink" Target="https://pubs.rsc.org/en/content/articlelanding/2019/gc/c8gc03504k" TargetMode="External"/><Relationship Id="rId7" Type="http://schemas.openxmlformats.org/officeDocument/2006/relationships/hyperlink" Target="https://www.warf.org/wp-content/uploads/technologies/ipstatus/P180219US02.pdf" TargetMode="External"/><Relationship Id="rId8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339480" y="-11586"/>
            <a:ext cx="90378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Patent approved for lignin to polyester precursor conversion process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39150" y="1110375"/>
            <a:ext cx="7506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25400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Times New Roman"/>
              <a:buChar char="•"/>
            </a:pP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cost of manufacturing plant-based biofuels has limited competition with cheaper fossil fuels. By engineering one candidate microbe, </a:t>
            </a:r>
            <a:r>
              <a:rPr i="1"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Novosphingobium aromaticivorans, 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funnel heterogeneous mixtures of lignin-derived aromatic compounds to 2-pyrone-4,6-dicarboxylic acid (PDC), a potential bioplastic precursor, this study aimed to increase its potential market value.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05800" y="2241475"/>
            <a:ext cx="738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Times New Roman"/>
              <a:buChar char="•"/>
            </a:pP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Researchers developed a model for the degradation of plant-derived aromatic compounds in </a:t>
            </a:r>
            <a:r>
              <a:rPr i="1"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aromaticivorans, 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created a defined set of mutations predicted to result in simultaneous production of PDC from all three major plant-derived aromatic compounds, and determined yield of PDC for the mutant strain when grown on a variety of aromatic compounds, including depolymerized poplar lignin. 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39150" y="3480650"/>
            <a:ext cx="7506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Times New Roman"/>
              <a:buChar char="•"/>
            </a:pPr>
            <a:r>
              <a:rPr i="1"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aromaticivorans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was successfully engineered to simultaneously produce PDC from all three major types of plant-derived phenolic compounds (S, G, and H). This </a:t>
            </a:r>
            <a:r>
              <a:rPr lang="en-US" sz="13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newly-patented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process can metabolize aromatics simultaneously with the use of other organic carbon sources (such as glucose), a feature that allows mutant strains to excrete compounds derived from the incomplete metabolism of the aromatics. 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39150" y="4668575"/>
            <a:ext cx="112992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</a:t>
            </a: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/Impacts</a:t>
            </a:r>
            <a:endParaRPr b="1"/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Times New Roman"/>
              <a:buChar char="•"/>
            </a:pP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work is a valuable advance in using bacteria to funnel mixtures of aromatic compounds into defined single commodities and shows that </a:t>
            </a:r>
            <a:r>
              <a:rPr i="1"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aromaticivorans 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could be an ideal microbial platform for valorization of lignin and other plant-derived aromatics. 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40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Font typeface="Times New Roman"/>
              <a:buChar char="•"/>
            </a:pP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patent covers certain microorganisms genetically altered to convert lignin-derived phenolics to compounds such as PDC and methods of using them.</a:t>
            </a:r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05800" y="5743700"/>
            <a:ext cx="11565300" cy="42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Perez, J. M.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al.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Funneling aromatic products of chemically depolymerized lignin into 2-pyrone-4-6-dicarboxylic acid with </a:t>
            </a:r>
            <a:r>
              <a:rPr i="1"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Novosphingobium aromaticivorans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Green Chemistry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1340-1350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(2019)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10.1039/C8GC03504K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]. US Patent No.: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US 11,028,418 B2 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8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 txBox="1"/>
          <p:nvPr/>
        </p:nvSpPr>
        <p:spPr>
          <a:xfrm>
            <a:off x="8037625" y="4419650"/>
            <a:ext cx="35376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</a:rPr>
              <a:t>Engineered </a:t>
            </a:r>
            <a:r>
              <a:rPr i="1" lang="en-US" sz="900">
                <a:solidFill>
                  <a:schemeClr val="dk1"/>
                </a:solidFill>
              </a:rPr>
              <a:t>N. aromaticivorans </a:t>
            </a:r>
            <a:r>
              <a:rPr lang="en-US" sz="900">
                <a:solidFill>
                  <a:schemeClr val="dk1"/>
                </a:solidFill>
              </a:rPr>
              <a:t>produces PDC from depolymerized lignin.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098463" y="1390700"/>
            <a:ext cx="3476625" cy="302895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