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doi.org/10.1002/cssc.202500891" TargetMode="External"/><Relationship Id="rId4" Type="http://schemas.openxmlformats.org/officeDocument/2006/relationships/image" Target="../media/image17.png"/><Relationship Id="rId5" Type="http://schemas.openxmlformats.org/officeDocument/2006/relationships/image" Target="../media/image1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lang="en-US" sz="3600">
                <a:solidFill>
                  <a:schemeClr val="accent1"/>
                </a:solidFill>
                <a:latin typeface="Times New Roman"/>
                <a:ea typeface="Times New Roman"/>
                <a:cs typeface="Times New Roman"/>
                <a:sym typeface="Times New Roman"/>
              </a:rPr>
              <a:t>Transgenic poplar enhances efficiency of one-pot biorefinery process</a:t>
            </a:r>
            <a:endParaRPr sz="36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650"/>
            <a:ext cx="6808200" cy="1645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Lignocellulosic biomass is an abundant renewable resource that could provide fuels and chemicals for a bioeconomy, but the complexity of plant cell wall structure limits utilization. Treatment with environmentally safe and inexpensive deep eutectic solvents (DES) is a promising technique for recovering the three main cell wall polymers: cellulose, hemicellulose, and lignin. Research has also focused on genetic engineering to produce lignin that is easier to deconstruct. Here, scientists evaluated three transgenic poplars with distinct lignin modifications to assess how this tailored lignin chemistry influences fractionation and sugar release in DES-based conversion.</a:t>
            </a:r>
            <a:endParaRPr sz="1200"/>
          </a:p>
        </p:txBody>
      </p:sp>
      <p:sp>
        <p:nvSpPr>
          <p:cNvPr id="169" name="Google Shape;169;p25"/>
          <p:cNvSpPr/>
          <p:nvPr/>
        </p:nvSpPr>
        <p:spPr>
          <a:xfrm>
            <a:off x="405800" y="3077325"/>
            <a:ext cx="71475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Researchers applied a one-pot process integrating DES treatment and enzymatic </a:t>
            </a:r>
            <a:r>
              <a:rPr lang="en-US" sz="1200">
                <a:latin typeface="Times New Roman"/>
                <a:ea typeface="Times New Roman"/>
                <a:cs typeface="Times New Roman"/>
                <a:sym typeface="Times New Roman"/>
              </a:rPr>
              <a:t>hydrolysis</a:t>
            </a:r>
            <a:r>
              <a:rPr lang="en-US" sz="1200">
                <a:latin typeface="Times New Roman"/>
                <a:ea typeface="Times New Roman"/>
                <a:cs typeface="Times New Roman"/>
                <a:sym typeface="Times New Roman"/>
              </a:rPr>
              <a:t> to three transgenic poplar lines engineered to redirect carbon flux away from the lignin biosynthetic pathway (MdCHS3, QsuB, and AT5). Biomass was fractionated prior to conversion into fermentable sugars and </a:t>
            </a:r>
            <a:endParaRPr sz="1200"/>
          </a:p>
        </p:txBody>
      </p:sp>
      <p:sp>
        <p:nvSpPr>
          <p:cNvPr id="170" name="Google Shape;170;p25"/>
          <p:cNvSpPr/>
          <p:nvPr/>
        </p:nvSpPr>
        <p:spPr>
          <a:xfrm>
            <a:off x="439150" y="4297575"/>
            <a:ext cx="110592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All engineered lines exhibited higher fermentable sugar yields than WT. QsuB poplar achieved the highest glucose conversion yield of 91.3% (vs 73.0% from WT). AT5 and MdCHS3 lines demonstrated glucose yields of 86.7 and 84.7%, confirming reduced biomass recalcitrance. Residual lignin was converted into phenolic compounds with comparable yields across all lines.</a:t>
            </a:r>
            <a:endParaRPr sz="1200"/>
          </a:p>
        </p:txBody>
      </p:sp>
      <p:sp>
        <p:nvSpPr>
          <p:cNvPr id="171" name="Google Shape;171;p25"/>
          <p:cNvSpPr txBox="1"/>
          <p:nvPr/>
        </p:nvSpPr>
        <p:spPr>
          <a:xfrm>
            <a:off x="439150" y="5220975"/>
            <a:ext cx="11059200" cy="738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Findings demonstrate that engineered poplar lines are superior feedstocks for sugar conversion and provide a rich resource for phenolic production, enhancing operational and economic viability of an integrated biorefinery process.</a:t>
            </a:r>
            <a:endParaRPr sz="1200"/>
          </a:p>
        </p:txBody>
      </p:sp>
      <p:sp>
        <p:nvSpPr>
          <p:cNvPr id="172" name="Google Shape;172;p25"/>
          <p:cNvSpPr txBox="1"/>
          <p:nvPr/>
        </p:nvSpPr>
        <p:spPr>
          <a:xfrm>
            <a:off x="439150" y="5959875"/>
            <a:ext cx="114108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Jang, S.-K., et al., Genetically Engineered Poplar Wood Effectively Enhances the Efficiency of Deep Eutectic Solvent-Mediated One-Pot Processing. ChemSusChem, 18, e202500891. (2025). [DOI:</a:t>
            </a:r>
            <a:r>
              <a:rPr lang="en-US" sz="1000" u="sng">
                <a:solidFill>
                  <a:schemeClr val="hlink"/>
                </a:solidFill>
                <a:latin typeface="Times New Roman"/>
                <a:ea typeface="Times New Roman"/>
                <a:cs typeface="Times New Roman"/>
                <a:sym typeface="Times New Roman"/>
                <a:hlinkClick r:id="rId3"/>
              </a:rPr>
              <a:t>10.1002/cssc.202500891</a:t>
            </a:r>
            <a:r>
              <a:rPr lang="en-US" sz="1000">
                <a:latin typeface="Times New Roman"/>
                <a:ea typeface="Times New Roman"/>
                <a:cs typeface="Times New Roman"/>
                <a:sym typeface="Times New Roman"/>
              </a:rPr>
              <a:t>]</a:t>
            </a:r>
            <a:endParaRPr/>
          </a:p>
        </p:txBody>
      </p:sp>
      <p:pic>
        <p:nvPicPr>
          <p:cNvPr descr="Great Lakes Bioenergy Research Center logo with blue circles, an orange star, and a green leaf" id="173" name="Google Shape;173;p25"/>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id="174" name="Google Shape;174;p25" title="fig1.jpg"/>
          <p:cNvPicPr preferRelativeResize="0"/>
          <p:nvPr/>
        </p:nvPicPr>
        <p:blipFill>
          <a:blip r:embed="rId5">
            <a:alphaModFix/>
          </a:blip>
          <a:stretch>
            <a:fillRect/>
          </a:stretch>
        </p:blipFill>
        <p:spPr>
          <a:xfrm>
            <a:off x="7553300" y="1754681"/>
            <a:ext cx="3945050" cy="1803997"/>
          </a:xfrm>
          <a:prstGeom prst="rect">
            <a:avLst/>
          </a:prstGeom>
          <a:noFill/>
          <a:ln>
            <a:noFill/>
          </a:ln>
        </p:spPr>
      </p:pic>
      <p:sp>
        <p:nvSpPr>
          <p:cNvPr id="175" name="Google Shape;175;p25"/>
          <p:cNvSpPr txBox="1"/>
          <p:nvPr/>
        </p:nvSpPr>
        <p:spPr>
          <a:xfrm>
            <a:off x="709850" y="3858350"/>
            <a:ext cx="10788600" cy="51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200">
                <a:solidFill>
                  <a:schemeClr val="dk1"/>
                </a:solidFill>
                <a:latin typeface="Times New Roman"/>
                <a:ea typeface="Times New Roman"/>
                <a:cs typeface="Times New Roman"/>
                <a:sym typeface="Times New Roman"/>
              </a:rPr>
              <a:t>phenolic compounds were produced by hydrogenolysis of residual solids. Yields of fermentable sugars and lignin-derived phenolics were analyzed in relation to lignin characteristics of the three transgenic lines and wild-type (WT) trees.</a:t>
            </a:r>
            <a:endParaRPr sz="2400">
              <a:solidFill>
                <a:schemeClr val="dk1"/>
              </a:solidFill>
              <a:latin typeface="Avenir"/>
              <a:ea typeface="Avenir"/>
              <a:cs typeface="Avenir"/>
              <a:sym typeface="Aveni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