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481378" TargetMode="External"/><Relationship Id="rId4" Type="http://schemas.openxmlformats.org/officeDocument/2006/relationships/hyperlink" Target="https://doi.org/10.1016/j.geoderma.2024.117133" TargetMode="External"/><Relationship Id="rId5" Type="http://schemas.openxmlformats.org/officeDocument/2006/relationships/image" Target="../media/image17.png"/><Relationship Id="rId6"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Long-term study quantifies management impacts on soil carbon stores </a:t>
            </a:r>
            <a:endParaRPr i="1"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6728100" cy="895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Soil organic carbon (SOC) is critical to bioenergy cropping system success and strongly affected by land management practices, yet few long-term studies have examined change throughout the soil profile or across alternative cropping systems.</a:t>
            </a:r>
            <a:endParaRPr sz="1200"/>
          </a:p>
        </p:txBody>
      </p:sp>
      <p:sp>
        <p:nvSpPr>
          <p:cNvPr id="169" name="Google Shape;169;p25"/>
          <p:cNvSpPr/>
          <p:nvPr/>
        </p:nvSpPr>
        <p:spPr>
          <a:xfrm>
            <a:off x="405800" y="2326850"/>
            <a:ext cx="6761400" cy="1476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Researchers quantified 25-year SOC changes </a:t>
            </a:r>
            <a:r>
              <a:rPr lang="en-US" sz="1200">
                <a:latin typeface="Times New Roman"/>
                <a:ea typeface="Times New Roman"/>
                <a:cs typeface="Times New Roman"/>
                <a:sym typeface="Times New Roman"/>
              </a:rPr>
              <a:t>to 1 m depth </a:t>
            </a:r>
            <a:r>
              <a:rPr lang="en-US" sz="1200">
                <a:latin typeface="Times New Roman"/>
                <a:ea typeface="Times New Roman"/>
                <a:cs typeface="Times New Roman"/>
                <a:sym typeface="Times New Roman"/>
              </a:rPr>
              <a:t>in 10 replicate ecosystems at an experimental site in the Upper Midwest: four annual row crop systems with conventional, no-till, reduced input, and biological management, two with cover crops; three managed perennial systems (alfalfa, conifer, and poplar); and three successional systems (early, mid-, and late-successional forest). Researchers analyzed soil core samples taken in 2001, 2013, and 2022 to quantify carbon and nitrogen levels in each system.</a:t>
            </a:r>
            <a:endParaRPr sz="1200"/>
          </a:p>
        </p:txBody>
      </p:sp>
      <p:sp>
        <p:nvSpPr>
          <p:cNvPr id="170" name="Google Shape;170;p25"/>
          <p:cNvSpPr/>
          <p:nvPr/>
        </p:nvSpPr>
        <p:spPr>
          <a:xfrm>
            <a:off x="405800" y="3732700"/>
            <a:ext cx="67614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Organic carbon and nitrogen were stable across the 25 year sampling period in conventional and late-successional systems. Other systems gained SOC in the order: early successional &gt; alfalfa and </a:t>
            </a:r>
            <a:r>
              <a:rPr lang="en-US" sz="1200">
                <a:latin typeface="Times New Roman"/>
                <a:ea typeface="Times New Roman"/>
                <a:cs typeface="Times New Roman"/>
                <a:sym typeface="Times New Roman"/>
              </a:rPr>
              <a:t>conifer</a:t>
            </a:r>
            <a:r>
              <a:rPr lang="en-US" sz="1200">
                <a:latin typeface="Times New Roman"/>
                <a:ea typeface="Times New Roman"/>
                <a:cs typeface="Times New Roman"/>
                <a:sym typeface="Times New Roman"/>
              </a:rPr>
              <a:t> &gt; poplar, reduced input, and biological &gt; mid-successional and no-till. In almost all cases rates of accretion slowed from the first 12 years of alternative management. </a:t>
            </a:r>
            <a:r>
              <a:rPr lang="en-US" sz="1200">
                <a:solidFill>
                  <a:schemeClr val="dk1"/>
                </a:solidFill>
                <a:latin typeface="Times New Roman"/>
                <a:ea typeface="Times New Roman"/>
                <a:cs typeface="Times New Roman"/>
                <a:sym typeface="Times New Roman"/>
              </a:rPr>
              <a:t>Diverse perennial plantings, including those harvested annually for biofuel, demonstrated the fastest rates of SOC accumulation.</a:t>
            </a:r>
            <a:endParaRPr sz="1200">
              <a:latin typeface="Times New Roman"/>
              <a:ea typeface="Times New Roman"/>
              <a:cs typeface="Times New Roman"/>
              <a:sym typeface="Times New Roman"/>
            </a:endParaRPr>
          </a:p>
        </p:txBody>
      </p:sp>
      <p:sp>
        <p:nvSpPr>
          <p:cNvPr id="171" name="Google Shape;171;p25"/>
          <p:cNvSpPr txBox="1"/>
          <p:nvPr/>
        </p:nvSpPr>
        <p:spPr>
          <a:xfrm>
            <a:off x="466600" y="5019625"/>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Soil organic matter is critical for soil health and resilience, yet conventional cropping systems in the U.S. Midwest have lost 40-60% of initial levels. Results underscore the importance of cover crops, perennial crops, and no-till options for sequestering whole profile C in intensively farmed croplands whether managed for cellulosic bioenergy or grain. </a:t>
            </a:r>
            <a:r>
              <a:rPr lang="en-US" sz="1200">
                <a:solidFill>
                  <a:schemeClr val="dk1"/>
                </a:solidFill>
                <a:latin typeface="Times New Roman"/>
                <a:ea typeface="Times New Roman"/>
                <a:cs typeface="Times New Roman"/>
                <a:sym typeface="Times New Roman"/>
              </a:rPr>
              <a:t>Cover cropped and perennial systems are particularly relevant to bioenergy cropping.</a:t>
            </a:r>
            <a:endParaRPr sz="1200">
              <a:latin typeface="Times New Roman"/>
              <a:ea typeface="Times New Roman"/>
              <a:cs typeface="Times New Roman"/>
              <a:sym typeface="Times New Roman"/>
            </a:endParaRPr>
          </a:p>
        </p:txBody>
      </p:sp>
      <p:sp>
        <p:nvSpPr>
          <p:cNvPr id="172" name="Google Shape;172;p25"/>
          <p:cNvSpPr txBox="1"/>
          <p:nvPr/>
        </p:nvSpPr>
        <p:spPr>
          <a:xfrm>
            <a:off x="439150" y="5976700"/>
            <a:ext cx="111588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Córdova, S. C., Kravchenko, A. N., Miesel, J. R., &amp; Robertson, G. P. </a:t>
            </a:r>
            <a:r>
              <a:rPr lang="en-US" sz="1000" u="sng">
                <a:solidFill>
                  <a:schemeClr val="hlink"/>
                </a:solidFill>
                <a:latin typeface="Times New Roman"/>
                <a:ea typeface="Times New Roman"/>
                <a:cs typeface="Times New Roman"/>
                <a:sym typeface="Times New Roman"/>
                <a:hlinkClick r:id="rId3"/>
              </a:rPr>
              <a:t>Soil carbon change in intensive agriculture after 25 years of conservation management</a:t>
            </a:r>
            <a:r>
              <a:rPr lang="en-US" sz="1000">
                <a:latin typeface="Times New Roman"/>
                <a:ea typeface="Times New Roman"/>
                <a:cs typeface="Times New Roman"/>
                <a:sym typeface="Times New Roman"/>
              </a:rPr>
              <a:t>. Geoderma, 453, 117133. (2025). [DOI:</a:t>
            </a:r>
            <a:r>
              <a:rPr lang="en-US" sz="1000" u="sng">
                <a:solidFill>
                  <a:schemeClr val="hlink"/>
                </a:solidFill>
                <a:latin typeface="Times New Roman"/>
                <a:ea typeface="Times New Roman"/>
                <a:cs typeface="Times New Roman"/>
                <a:sym typeface="Times New Roman"/>
                <a:hlinkClick r:id="rId4"/>
              </a:rPr>
              <a:t>10.1016/j.geoderma.2024.117133</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3" name="Google Shape;173;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descr="Alt text: This chart displays changes in soil organic carbon (SOC) across different agricultural systems and soil depths. The graph is organized in a 3×5 grid comparing three system types: Annual Row Crop Systems (no-till, reduced input, biologically based), Managed Perennial Systems (poplar, alfalfa, conifer), and Successional Systems (early successional, mid-successional). The y-axis shows soil depth intervals (0-10cm, 10-25cm, 25-50cm, 50-100cm, and whole profile 0-100cm), while the x-axis shows SOC change in Mg C ha⁻¹. Each bar represents a different management approach with error bars, and letters indicate statistical significance. Most systems show positive carbon change, with perennial and successional systems showing larger carbon gains than annual systems, particularly when considering the whole soil profile." id="174" name="Google Shape;174;p25" title="1-s2.jpg"/>
          <p:cNvPicPr preferRelativeResize="0"/>
          <p:nvPr/>
        </p:nvPicPr>
        <p:blipFill>
          <a:blip r:embed="rId6">
            <a:alphaModFix/>
          </a:blip>
          <a:stretch>
            <a:fillRect/>
          </a:stretch>
        </p:blipFill>
        <p:spPr>
          <a:xfrm>
            <a:off x="7299750" y="1589699"/>
            <a:ext cx="4298276" cy="317542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