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id="80" name="Google Shape;80;p14"/>
          <p:cNvPicPr preferRelativeResize="0"/>
          <p:nvPr/>
        </p:nvPicPr>
        <p:blipFill>
          <a:blip r:embed="rId2">
            <a:alphaModFix/>
          </a:blip>
          <a:stretch>
            <a:fillRect/>
          </a:stretch>
        </p:blipFill>
        <p:spPr>
          <a:xfrm>
            <a:off x="0" y="6384250"/>
            <a:ext cx="12192000" cy="520075"/>
          </a:xfrm>
          <a:prstGeom prst="rect">
            <a:avLst/>
          </a:prstGeom>
          <a:noFill/>
          <a:ln>
            <a:noFill/>
          </a:ln>
        </p:spPr>
      </p:pic>
      <p:pic>
        <p:nvPicPr>
          <p:cNvPr id="81" name="Google Shape;81;p14"/>
          <p:cNvPicPr preferRelativeResize="0"/>
          <p:nvPr/>
        </p:nvPicPr>
        <p:blipFill>
          <a:blip r:embed="rId3">
            <a:alphaModFix/>
          </a:blip>
          <a:stretch>
            <a:fillRect/>
          </a:stretch>
        </p:blipFill>
        <p:spPr>
          <a:xfrm>
            <a:off x="152388" y="6384259"/>
            <a:ext cx="11887200" cy="52006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doi.org/10.1016/j.soilbio.2025.109946" TargetMode="External"/><Relationship Id="rId4" Type="http://schemas.openxmlformats.org/officeDocument/2006/relationships/image" Target="../media/image17.png"/><Relationship Id="rId5"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8777700" cy="1320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400">
                <a:solidFill>
                  <a:schemeClr val="accent1"/>
                </a:solidFill>
                <a:latin typeface="Times New Roman"/>
                <a:ea typeface="Times New Roman"/>
                <a:cs typeface="Times New Roman"/>
                <a:sym typeface="Times New Roman"/>
              </a:rPr>
              <a:t>Increased MLG in engineered grasses changes roots, may affect soil carbon processing</a:t>
            </a:r>
            <a:endParaRPr sz="34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431650"/>
            <a:ext cx="6728100" cy="1158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Researchers are pursuing efforts to design grasses with elevated levels of cell wall carbohydrates, including mixed-linkage glucan (MLG), to improve their value as bioenergy feedstocks. Such genetic modifications affect aboveground growth biomass, but the impact on root system development, decomposition, and soil carbon are largely unexplored.</a:t>
            </a:r>
            <a:endParaRPr sz="1200"/>
          </a:p>
        </p:txBody>
      </p:sp>
      <p:sp>
        <p:nvSpPr>
          <p:cNvPr id="169" name="Google Shape;169;p25"/>
          <p:cNvSpPr/>
          <p:nvPr/>
        </p:nvSpPr>
        <p:spPr>
          <a:xfrm>
            <a:off x="405800" y="2527199"/>
            <a:ext cx="6728100" cy="132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304800" lvl="0" marL="457200" rtl="0" algn="l">
              <a:spcBef>
                <a:spcPts val="0"/>
              </a:spcBef>
              <a:spcAft>
                <a:spcPts val="0"/>
              </a:spcAft>
              <a:buClr>
                <a:srgbClr val="1A8109"/>
              </a:buClr>
              <a:buSzPts val="1200"/>
              <a:buChar char="•"/>
            </a:pPr>
            <a:r>
              <a:rPr lang="en-US" sz="1200">
                <a:solidFill>
                  <a:schemeClr val="dk1"/>
                </a:solidFill>
                <a:latin typeface="Times New Roman"/>
                <a:ea typeface="Times New Roman"/>
                <a:cs typeface="Times New Roman"/>
                <a:sym typeface="Times New Roman"/>
              </a:rPr>
              <a:t>Researchers explored four Brachypodium genotypes with contrasting MLG production: wildtype; a loss-of-function mutant with low MLG; an overexpression line; and a line lacking enzymes for MLG degradation. They assessed each for root physical characteristics; contents of C, N, MLG, soluble sugars, neutral sugar composition, and lignin; and impact of roots on soil C mineralization and microbial biomass C in soils from polyculture restored prairie and monoculture switchgrass.</a:t>
            </a:r>
            <a:endParaRPr sz="1200">
              <a:latin typeface="Times New Roman"/>
              <a:ea typeface="Times New Roman"/>
              <a:cs typeface="Times New Roman"/>
              <a:sym typeface="Times New Roman"/>
            </a:endParaRPr>
          </a:p>
        </p:txBody>
      </p:sp>
      <p:sp>
        <p:nvSpPr>
          <p:cNvPr id="170" name="Google Shape;170;p25"/>
          <p:cNvSpPr/>
          <p:nvPr/>
        </p:nvSpPr>
        <p:spPr>
          <a:xfrm>
            <a:off x="439150" y="3890675"/>
            <a:ext cx="11059200" cy="1108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Findings demonstrated that genetic modifications affected above- and below-ground plant traits and MLG contents.The  MLG-overproducing strains exhibited elevated MLG concentrations across leaf, stem, and root tissues with notably high glucose and sucrose in the roots. Root incubation of high MLG-producing strains led to higher microbial biomass carbon and lower metabolic quotient compared to wild type, the latter indicating higher microbial efficiency. However, a plant trait </a:t>
            </a:r>
            <a:r>
              <a:rPr lang="en-US" sz="1200">
                <a:solidFill>
                  <a:schemeClr val="dk1"/>
                </a:solidFill>
                <a:latin typeface="Times New Roman"/>
                <a:ea typeface="Times New Roman"/>
                <a:cs typeface="Times New Roman"/>
                <a:sym typeface="Times New Roman"/>
              </a:rPr>
              <a:t>effect on soil carbon mineralization was seen in monoculture switchgrass soil but not polyculture prairie. </a:t>
            </a:r>
            <a:r>
              <a:rPr lang="en-US" sz="1200">
                <a:latin typeface="Times New Roman"/>
                <a:ea typeface="Times New Roman"/>
                <a:cs typeface="Times New Roman"/>
                <a:sym typeface="Times New Roman"/>
              </a:rPr>
              <a:t> </a:t>
            </a:r>
            <a:endParaRPr sz="1300">
              <a:latin typeface="Times New Roman"/>
              <a:ea typeface="Times New Roman"/>
              <a:cs typeface="Times New Roman"/>
              <a:sym typeface="Times New Roman"/>
            </a:endParaRPr>
          </a:p>
        </p:txBody>
      </p:sp>
      <p:sp>
        <p:nvSpPr>
          <p:cNvPr id="171" name="Google Shape;171;p25"/>
          <p:cNvSpPr txBox="1"/>
          <p:nvPr/>
        </p:nvSpPr>
        <p:spPr>
          <a:xfrm>
            <a:off x="405800" y="5049250"/>
            <a:ext cx="11059200" cy="923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304800" lvl="0" marL="457200" rtl="0" algn="l">
              <a:spcBef>
                <a:spcPts val="0"/>
              </a:spcBef>
              <a:spcAft>
                <a:spcPts val="0"/>
              </a:spcAft>
              <a:buClr>
                <a:srgbClr val="1A8109"/>
              </a:buClr>
              <a:buSzPts val="1200"/>
              <a:buChar char="•"/>
            </a:pPr>
            <a:r>
              <a:rPr lang="en-US" sz="1200">
                <a:solidFill>
                  <a:schemeClr val="dk1"/>
                </a:solidFill>
                <a:latin typeface="Times New Roman"/>
                <a:ea typeface="Times New Roman"/>
                <a:cs typeface="Times New Roman"/>
                <a:sym typeface="Times New Roman"/>
              </a:rPr>
              <a:t>This is the first demonstration that strains engineered for higher MLG production also accumulate MLG in the roots, potentially affecting soil carbon cycling. </a:t>
            </a:r>
            <a:endParaRPr sz="1200">
              <a:solidFill>
                <a:schemeClr val="dk1"/>
              </a:solidFill>
              <a:latin typeface="Times New Roman"/>
              <a:ea typeface="Times New Roman"/>
              <a:cs typeface="Times New Roman"/>
              <a:sym typeface="Times New Roman"/>
            </a:endParaRPr>
          </a:p>
          <a:p>
            <a:pPr indent="0" lvl="0" marL="457200" marR="0" rtl="0" algn="l">
              <a:spcBef>
                <a:spcPts val="0"/>
              </a:spcBef>
              <a:spcAft>
                <a:spcPts val="0"/>
              </a:spcAft>
              <a:buNone/>
            </a:pPr>
            <a:r>
              <a:rPr lang="en-US" sz="1200">
                <a:latin typeface="Times New Roman"/>
                <a:ea typeface="Times New Roman"/>
                <a:cs typeface="Times New Roman"/>
                <a:sym typeface="Times New Roman"/>
              </a:rPr>
              <a:t>Findings highlight the potential for engineered MLG-overproducing grasses to alter soil carbon processing and underscore the importance of root chemistry and soil properties in evaluating the productivity and environmental performance of designer bioenergy crops. </a:t>
            </a:r>
            <a:endParaRPr sz="1200">
              <a:latin typeface="Times New Roman"/>
              <a:ea typeface="Times New Roman"/>
              <a:cs typeface="Times New Roman"/>
              <a:sym typeface="Times New Roman"/>
            </a:endParaRPr>
          </a:p>
        </p:txBody>
      </p:sp>
      <p:sp>
        <p:nvSpPr>
          <p:cNvPr id="172" name="Google Shape;172;p25"/>
          <p:cNvSpPr txBox="1"/>
          <p:nvPr/>
        </p:nvSpPr>
        <p:spPr>
          <a:xfrm>
            <a:off x="430800" y="6010775"/>
            <a:ext cx="11330400" cy="2463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Chakraborty, P., et al., Higher levels of mixed-linkage (1,3;1,4)-β-glucan in transgenic grasses may impact soil C processing. Soil Biology and Biochemistry, 210, 109946. (2025). [DOI:</a:t>
            </a:r>
            <a:r>
              <a:rPr lang="en-US" sz="1000" u="sng">
                <a:solidFill>
                  <a:schemeClr val="hlink"/>
                </a:solidFill>
                <a:latin typeface="Times New Roman"/>
                <a:ea typeface="Times New Roman"/>
                <a:cs typeface="Times New Roman"/>
                <a:sym typeface="Times New Roman"/>
                <a:hlinkClick r:id="rId3"/>
              </a:rPr>
              <a:t>10.1016/j.soilbio.2025.109946</a:t>
            </a:r>
            <a:r>
              <a:rPr lang="en-US" sz="1000">
                <a:latin typeface="Times New Roman"/>
                <a:ea typeface="Times New Roman"/>
                <a:cs typeface="Times New Roman"/>
                <a:sym typeface="Times New Roman"/>
              </a:rPr>
              <a:t>]</a:t>
            </a:r>
            <a:endParaRPr/>
          </a:p>
        </p:txBody>
      </p:sp>
      <p:pic>
        <p:nvPicPr>
          <p:cNvPr descr="Great Lakes Bioenergy Research Center logo with blue circles, an orange star, and a green leaf" id="173" name="Google Shape;173;p25"/>
          <p:cNvPicPr preferRelativeResize="0"/>
          <p:nvPr/>
        </p:nvPicPr>
        <p:blipFill rotWithShape="1">
          <a:blip r:embed="rId4">
            <a:alphaModFix/>
          </a:blip>
          <a:srcRect b="7927" l="0" r="0" t="7918"/>
          <a:stretch/>
        </p:blipFill>
        <p:spPr>
          <a:xfrm>
            <a:off x="405789" y="187053"/>
            <a:ext cx="2087890" cy="923330"/>
          </a:xfrm>
          <a:prstGeom prst="rect">
            <a:avLst/>
          </a:prstGeom>
          <a:noFill/>
          <a:ln>
            <a:noFill/>
          </a:ln>
        </p:spPr>
      </p:pic>
      <p:pic>
        <p:nvPicPr>
          <p:cNvPr descr="This image shows root system architectures of four Brachypodium genotypes arranged horizontally, each contained within a 15cm diameter circle for scale comparison. From left to right: MLG- shows sparse, simple branching; WT (wild type) displays moderate root density with some branching; MLG+ exhibits increased root branching and density; and MLG2+ demonstrates the most complex and dense root system with extensive fine root networks and branching patterns. The root systems appear as dark tracery against a white background, clearly illustrating the progressive increase in root complexity and density across the genotypes with varying mixed-linkage glucan (MLG) production levels." id="174" name="Google Shape;174;p25" title="Fig.-1-revised-roots.jpg"/>
          <p:cNvPicPr preferRelativeResize="0"/>
          <p:nvPr/>
        </p:nvPicPr>
        <p:blipFill>
          <a:blip r:embed="rId5">
            <a:alphaModFix/>
          </a:blip>
          <a:stretch>
            <a:fillRect/>
          </a:stretch>
        </p:blipFill>
        <p:spPr>
          <a:xfrm>
            <a:off x="7350325" y="1431650"/>
            <a:ext cx="4114675" cy="2106575"/>
          </a:xfrm>
          <a:prstGeom prst="rect">
            <a:avLst/>
          </a:prstGeom>
          <a:noFill/>
          <a:ln>
            <a:noFill/>
          </a:ln>
        </p:spPr>
      </p:pic>
      <p:sp>
        <p:nvSpPr>
          <p:cNvPr id="175" name="Google Shape;175;p25"/>
          <p:cNvSpPr txBox="1"/>
          <p:nvPr/>
        </p:nvSpPr>
        <p:spPr>
          <a:xfrm>
            <a:off x="7647975" y="3422100"/>
            <a:ext cx="3876300" cy="648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000">
                <a:solidFill>
                  <a:schemeClr val="dk1"/>
                </a:solidFill>
                <a:latin typeface="Times New Roman"/>
                <a:ea typeface="Times New Roman"/>
                <a:cs typeface="Times New Roman"/>
                <a:sym typeface="Times New Roman"/>
              </a:rPr>
              <a:t>RhizoVizion root</a:t>
            </a:r>
            <a:r>
              <a:rPr lang="en-US" sz="1000">
                <a:solidFill>
                  <a:schemeClr val="dk1"/>
                </a:solidFill>
                <a:latin typeface="Times New Roman"/>
                <a:ea typeface="Times New Roman"/>
                <a:cs typeface="Times New Roman"/>
                <a:sym typeface="Times New Roman"/>
              </a:rPr>
              <a:t> images from four Brachypodium genotypes with contrasting MLG production. Inscribed circles highlight the portion of the root system with the greatest variation.</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