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Sreejata Bandopadhyay"/>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9-17T22:21:00.221">
    <p:pos x="276" y="2221"/>
    <p:text>suggested alternate text: "Switchgrass produced different metabolites in planted versus unplanted soils, possibly explaining its rhizobiome stability and hinting towards a potential decoupling of plant exudation from microbiome responses"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hyperlink" Target="https://doi.org/10.1038/s41467-024-50463-1" TargetMode="External"/><Relationship Id="rId5" Type="http://schemas.openxmlformats.org/officeDocument/2006/relationships/image" Target="../media/image12.png"/><Relationship Id="rId6"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787150" y="110925"/>
            <a:ext cx="85815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Active r</a:t>
            </a:r>
            <a:r>
              <a:rPr b="1" i="1" lang="en-US" sz="3600">
                <a:solidFill>
                  <a:srgbClr val="39738A"/>
                </a:solidFill>
                <a:latin typeface="Times New Roman"/>
                <a:ea typeface="Times New Roman"/>
                <a:cs typeface="Times New Roman"/>
                <a:sym typeface="Times New Roman"/>
              </a:rPr>
              <a:t>oot microbe</a:t>
            </a:r>
            <a:r>
              <a:rPr b="1" i="1" lang="en-US" sz="3600">
                <a:solidFill>
                  <a:srgbClr val="39738A"/>
                </a:solidFill>
                <a:latin typeface="Times New Roman"/>
                <a:ea typeface="Times New Roman"/>
                <a:cs typeface="Times New Roman"/>
                <a:sym typeface="Times New Roman"/>
              </a:rPr>
              <a:t> responses to short-term drought are crop specific </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80394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microbiome associated with plant roots, the rhizobiome, can harbor beneficial microbes that alleviate stress, but factors influencing their recruitment are unclear. This greenhouse experiment investigated the impact of short-term drought severity on the recruitment of active bacteria.</a:t>
            </a:r>
            <a:endParaRPr sz="1200"/>
          </a:p>
        </p:txBody>
      </p:sp>
      <p:sp>
        <p:nvSpPr>
          <p:cNvPr id="79" name="Google Shape;79;p13"/>
          <p:cNvSpPr/>
          <p:nvPr/>
        </p:nvSpPr>
        <p:spPr>
          <a:xfrm>
            <a:off x="405800" y="2367650"/>
            <a:ext cx="8072700" cy="1061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Scientists with the Great Lakes Bioenergy Research Center collected soil previously used to grow switchgrass and common bean and subjected planted and unplanted samples to drought conditions for six days. They sequenced both the DNA and RNA from root-associated soils to understand the active bacterial community dynamics across both species, drought conditions, and planted and unplanted soils. </a:t>
            </a:r>
            <a:endParaRPr sz="1200"/>
          </a:p>
        </p:txBody>
      </p:sp>
      <p:sp>
        <p:nvSpPr>
          <p:cNvPr id="80" name="Google Shape;80;p13"/>
          <p:cNvSpPr/>
          <p:nvPr/>
        </p:nvSpPr>
        <p:spPr>
          <a:xfrm>
            <a:off x="439150" y="3527300"/>
            <a:ext cx="8072700" cy="1402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Despite differences in crop-specific communities, drought rhizobiome dynamics were similar across the two crops. Researchers concluded there were plant-mediated effects of drought on the active rhizobiome only for beans, suggesting different plants have distinct engagements with rhizobiomes during drought. Certain active</a:t>
            </a:r>
            <a:r>
              <a:rPr lang="en-US" sz="1200">
                <a:latin typeface="Times New Roman"/>
                <a:ea typeface="Times New Roman"/>
                <a:cs typeface="Times New Roman"/>
                <a:sym typeface="Times New Roman"/>
              </a:rPr>
              <a:t> bacterial taxa </a:t>
            </a:r>
            <a:r>
              <a:rPr lang="en-US" sz="1200">
                <a:latin typeface="Times New Roman"/>
                <a:ea typeface="Times New Roman"/>
                <a:cs typeface="Times New Roman"/>
                <a:sym typeface="Times New Roman"/>
              </a:rPr>
              <a:t>showed increased abundance around bean roots during drought, suggesting they may help plants cope with water stress. </a:t>
            </a:r>
            <a:r>
              <a:rPr lang="en-US" sz="1200">
                <a:latin typeface="Times New Roman"/>
                <a:ea typeface="Times New Roman"/>
                <a:cs typeface="Times New Roman"/>
                <a:sym typeface="Times New Roman"/>
              </a:rPr>
              <a:t>Switchgrass produced different metabolites during drought, possibly explaining its rhizobiome stability and suggesting a decoupling of plant exudation from microbiome responses. </a:t>
            </a:r>
            <a:endParaRPr sz="1200"/>
          </a:p>
        </p:txBody>
      </p:sp>
      <p:sp>
        <p:nvSpPr>
          <p:cNvPr id="81" name="Google Shape;81;p13"/>
          <p:cNvSpPr txBox="1"/>
          <p:nvPr/>
        </p:nvSpPr>
        <p:spPr>
          <a:xfrm>
            <a:off x="439150" y="4996746"/>
            <a:ext cx="110592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increased frequency and intensity of droughts present challenges for global crop production. Deeper understanding of rhizobiome responses during drought can help improve plant resilience through targeted microbiome manipulation.  </a:t>
            </a:r>
            <a:endParaRPr sz="1200"/>
          </a:p>
        </p:txBody>
      </p:sp>
      <p:sp>
        <p:nvSpPr>
          <p:cNvPr id="82" name="Google Shape;82;p13"/>
          <p:cNvSpPr txBox="1"/>
          <p:nvPr/>
        </p:nvSpPr>
        <p:spPr>
          <a:xfrm>
            <a:off x="439153" y="5833624"/>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Bandopadhyay, S., Li, X., Bowsher, A. W., Last, R. L., &amp; Shade, A. Disentangling plant- and environment-mediated drivers of active rhizosphere bacterial community dynamics during short-term drought. Nature Communications, 15, 1–16 (2024). [DOI:</a:t>
            </a:r>
            <a:r>
              <a:rPr lang="en-US" sz="1000" u="sng">
                <a:solidFill>
                  <a:schemeClr val="hlink"/>
                </a:solidFill>
                <a:latin typeface="Times New Roman"/>
                <a:ea typeface="Times New Roman"/>
                <a:cs typeface="Times New Roman"/>
                <a:sym typeface="Times New Roman"/>
                <a:hlinkClick r:id="rId4"/>
              </a:rPr>
              <a:t>10.1038/s41467-024-50463-1</a:t>
            </a:r>
            <a:r>
              <a:rPr lang="en-US" sz="1000">
                <a:latin typeface="Times New Roman"/>
                <a:ea typeface="Times New Roman"/>
                <a:cs typeface="Times New Roman"/>
                <a:sym typeface="Times New Roman"/>
              </a:rPr>
              <a:t>]</a:t>
            </a:r>
            <a:endParaRPr/>
          </a:p>
        </p:txBody>
      </p:sp>
      <p:pic>
        <p:nvPicPr>
          <p:cNvPr id="83" name="Google Shape;83;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Schematic drawing of experiment design. For both switchgrass and beans, the experiment follows these steps:&#10;Soil collection: Shown with a shovel digging in soil containing the respective plants.&#10;Planting and unplanted conditions: Soil samples are either planted or left unplanted in containers.&#10;Moisture maintenance: Both conditions are kept moist for a period (60 days for switchgrass, 10 days for beans).&#10;Pre-drought measurement: Samples are taken just before drought conditions begin (Day 0).&#10;Drought vs. Watered conditions: The experiment splits into two paths - one where drought is induced, and another where regular watering continues.&#10;Daily measurements: Samples are taken daily from Day 2 to Day 6 for both drought and watered conditions.&#10;The illustration uses small plant icons to show growth, and the soil color in the containers changes over time to indicate moisture levels. Red boxes indicate where metabolomic sampling occurs, and yellow boxes show where viability assays are performed." id="84" name="Google Shape;84;p13"/>
          <p:cNvPicPr preferRelativeResize="0"/>
          <p:nvPr/>
        </p:nvPicPr>
        <p:blipFill>
          <a:blip r:embed="rId6">
            <a:alphaModFix/>
          </a:blip>
          <a:stretch>
            <a:fillRect/>
          </a:stretch>
        </p:blipFill>
        <p:spPr>
          <a:xfrm>
            <a:off x="8757967" y="1431650"/>
            <a:ext cx="2660881" cy="3497723"/>
          </a:xfrm>
          <a:prstGeom prst="rect">
            <a:avLst/>
          </a:prstGeom>
          <a:noFill/>
          <a:ln>
            <a:noFill/>
          </a:ln>
        </p:spPr>
      </p:pic>
      <p:sp>
        <p:nvSpPr>
          <p:cNvPr id="85" name="Google Shape;85;p13"/>
          <p:cNvSpPr txBox="1"/>
          <p:nvPr/>
        </p:nvSpPr>
        <p:spPr>
          <a:xfrm>
            <a:off x="8654413" y="4929500"/>
            <a:ext cx="2868000" cy="26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Experimental design</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