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1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nature.com/articles/s41467-025-60189-3" TargetMode="External"/><Relationship Id="rId4" Type="http://schemas.openxmlformats.org/officeDocument/2006/relationships/image" Target="../media/image16.png"/><Relationship Id="rId5"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Machine learning reveals genes impacting oxidative stress resistance across yeasts</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530100" cy="1203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Yeasts encounter reactive oxygen species (ROS) during routine </a:t>
            </a:r>
            <a:r>
              <a:rPr lang="en-US" sz="1300">
                <a:latin typeface="Times New Roman"/>
                <a:ea typeface="Times New Roman"/>
                <a:cs typeface="Times New Roman"/>
                <a:sym typeface="Times New Roman"/>
              </a:rPr>
              <a:t>metabolism</a:t>
            </a:r>
            <a:r>
              <a:rPr lang="en-US" sz="1300">
                <a:latin typeface="Times New Roman"/>
                <a:ea typeface="Times New Roman"/>
                <a:cs typeface="Times New Roman"/>
                <a:sym typeface="Times New Roman"/>
              </a:rPr>
              <a:t> and through interactions with other organisms, including host infections. Scientists have identified key enzymes and genetic regulators in </a:t>
            </a:r>
            <a:r>
              <a:rPr i="1" lang="en-US" sz="1300">
                <a:latin typeface="Times New Roman"/>
                <a:ea typeface="Times New Roman"/>
                <a:cs typeface="Times New Roman"/>
                <a:sym typeface="Times New Roman"/>
              </a:rPr>
              <a:t>Saccharomyces cerevisiae</a:t>
            </a:r>
            <a:r>
              <a:rPr lang="en-US" sz="1300">
                <a:latin typeface="Times New Roman"/>
                <a:ea typeface="Times New Roman"/>
                <a:cs typeface="Times New Roman"/>
                <a:sym typeface="Times New Roman"/>
              </a:rPr>
              <a:t> and a handful of model species but lack deep knowledge about ROS resistance across other species.</a:t>
            </a:r>
            <a:endParaRPr sz="1300"/>
          </a:p>
        </p:txBody>
      </p:sp>
      <p:sp>
        <p:nvSpPr>
          <p:cNvPr id="169" name="Google Shape;169;p25"/>
          <p:cNvSpPr/>
          <p:nvPr/>
        </p:nvSpPr>
        <p:spPr>
          <a:xfrm>
            <a:off x="405800" y="2644550"/>
            <a:ext cx="6563400" cy="1203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characterized variation in ROS resistance across the ancient subphylum Saccharomycotina and used machine learning to identify gene families whose sizes were predictive of ROS resistance. The most predictive features were enriched in gene families related to cell wall organization and included two reductase gene families.</a:t>
            </a:r>
            <a:endParaRPr sz="1300"/>
          </a:p>
        </p:txBody>
      </p:sp>
      <p:sp>
        <p:nvSpPr>
          <p:cNvPr id="170" name="Google Shape;170;p25"/>
          <p:cNvSpPr/>
          <p:nvPr/>
        </p:nvSpPr>
        <p:spPr>
          <a:xfrm>
            <a:off x="439150" y="3924350"/>
            <a:ext cx="6493500" cy="1056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Experimental validation confirmed that overexpression of the old yellow enzyme reductase increased ROS resistance in </a:t>
            </a:r>
            <a:r>
              <a:rPr i="1" lang="en-US" sz="1300">
                <a:latin typeface="Times New Roman"/>
                <a:ea typeface="Times New Roman"/>
                <a:cs typeface="Times New Roman"/>
                <a:sym typeface="Times New Roman"/>
              </a:rPr>
              <a:t>Kluyveromyces lactis</a:t>
            </a:r>
            <a:r>
              <a:rPr lang="en-US" sz="1300">
                <a:latin typeface="Times New Roman"/>
                <a:ea typeface="Times New Roman"/>
                <a:cs typeface="Times New Roman"/>
                <a:sym typeface="Times New Roman"/>
              </a:rPr>
              <a:t>, while </a:t>
            </a:r>
            <a:r>
              <a:rPr i="1" lang="en-US" sz="1300">
                <a:latin typeface="Times New Roman"/>
                <a:ea typeface="Times New Roman"/>
                <a:cs typeface="Times New Roman"/>
                <a:sym typeface="Times New Roman"/>
              </a:rPr>
              <a:t>S. cerevisiae</a:t>
            </a:r>
            <a:r>
              <a:rPr lang="en-US" sz="1300">
                <a:latin typeface="Times New Roman"/>
                <a:ea typeface="Times New Roman"/>
                <a:cs typeface="Times New Roman"/>
                <a:sym typeface="Times New Roman"/>
              </a:rPr>
              <a:t> mutants lacking multiple mannosyltransferase-encoding genes were hypersensitive to ROS.</a:t>
            </a:r>
            <a:endParaRPr sz="1300"/>
          </a:p>
        </p:txBody>
      </p:sp>
      <p:sp>
        <p:nvSpPr>
          <p:cNvPr id="171" name="Google Shape;171;p25"/>
          <p:cNvSpPr txBox="1"/>
          <p:nvPr/>
        </p:nvSpPr>
        <p:spPr>
          <a:xfrm>
            <a:off x="439150" y="4905500"/>
            <a:ext cx="110592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During industrial overproduction of lipids or proteins, ROS can limit bioproduct yields. Environmental exposure to ROS can lead to the evolution of resistance mechanisms. The study provides a framework for using machine learning to uncover genetic mechanisms that underlie trait variation across diverse species and to inform efforts to genetically engineer desirable traits for clinical and biotechnology applications.</a:t>
            </a:r>
            <a:endParaRPr sz="1300"/>
          </a:p>
        </p:txBody>
      </p:sp>
      <p:sp>
        <p:nvSpPr>
          <p:cNvPr id="172" name="Google Shape;172;p25"/>
          <p:cNvSpPr txBox="1"/>
          <p:nvPr/>
        </p:nvSpPr>
        <p:spPr>
          <a:xfrm>
            <a:off x="405800" y="6027500"/>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Aranguiz, K., et al., Machine learning reveals genes impacting oxidative stress resistance across yeasts. Nature Communications, 16, 1–15. (2025). [DOI:</a:t>
            </a:r>
            <a:r>
              <a:rPr lang="en-US" sz="1000" u="sng">
                <a:solidFill>
                  <a:schemeClr val="hlink"/>
                </a:solidFill>
                <a:latin typeface="Times New Roman"/>
                <a:ea typeface="Times New Roman"/>
                <a:cs typeface="Times New Roman"/>
                <a:sym typeface="Times New Roman"/>
                <a:hlinkClick r:id="rId3"/>
              </a:rPr>
              <a:t>10.1038/s41467-025-60189-3</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descr="Great Lakes Bioenergy Research Center logo with blue circles, an orange star, and a green leaf" id="173" name="Google Shape;173;p25"/>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174" name="Google Shape;174;p25" title="colonies.jpg"/>
          <p:cNvPicPr preferRelativeResize="0"/>
          <p:nvPr/>
        </p:nvPicPr>
        <p:blipFill>
          <a:blip r:embed="rId5">
            <a:alphaModFix/>
          </a:blip>
          <a:stretch>
            <a:fillRect/>
          </a:stretch>
        </p:blipFill>
        <p:spPr>
          <a:xfrm>
            <a:off x="6932523" y="1363275"/>
            <a:ext cx="4419376" cy="3269989"/>
          </a:xfrm>
          <a:prstGeom prst="rect">
            <a:avLst/>
          </a:prstGeom>
          <a:noFill/>
          <a:ln>
            <a:noFill/>
          </a:ln>
        </p:spPr>
      </p:pic>
      <p:sp>
        <p:nvSpPr>
          <p:cNvPr id="175" name="Google Shape;175;p25"/>
          <p:cNvSpPr txBox="1"/>
          <p:nvPr/>
        </p:nvSpPr>
        <p:spPr>
          <a:xfrm>
            <a:off x="6969250" y="4492625"/>
            <a:ext cx="4376700" cy="65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Deletions of genes responsible for cell wall construction lessened ROS resistance in  </a:t>
            </a:r>
            <a:r>
              <a:rPr i="1" lang="en-US" sz="1000">
                <a:solidFill>
                  <a:schemeClr val="dk1"/>
                </a:solidFill>
                <a:latin typeface="Times New Roman"/>
                <a:ea typeface="Times New Roman"/>
                <a:cs typeface="Times New Roman"/>
                <a:sym typeface="Times New Roman"/>
              </a:rPr>
              <a:t>S. cerevisiae </a:t>
            </a:r>
            <a:r>
              <a:rPr lang="en-US" sz="1000">
                <a:solidFill>
                  <a:schemeClr val="dk1"/>
                </a:solidFill>
                <a:latin typeface="Times New Roman"/>
                <a:ea typeface="Times New Roman"/>
                <a:cs typeface="Times New Roman"/>
                <a:sym typeface="Times New Roman"/>
              </a:rPr>
              <a:t>(top); addition of a gene encoding a key enzyme improved resistance in </a:t>
            </a:r>
            <a:r>
              <a:rPr i="1" lang="en-US" sz="1000">
                <a:solidFill>
                  <a:schemeClr val="dk1"/>
                </a:solidFill>
                <a:latin typeface="Times New Roman"/>
                <a:ea typeface="Times New Roman"/>
                <a:cs typeface="Times New Roman"/>
                <a:sym typeface="Times New Roman"/>
              </a:rPr>
              <a:t>K. lactis</a:t>
            </a:r>
            <a:r>
              <a:rPr lang="en-US" sz="1000">
                <a:solidFill>
                  <a:schemeClr val="dk1"/>
                </a:solidFill>
                <a:latin typeface="Times New Roman"/>
                <a:ea typeface="Times New Roman"/>
                <a:cs typeface="Times New Roman"/>
                <a:sym typeface="Times New Roman"/>
              </a:rPr>
              <a:t>.</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