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622" autoAdjust="0"/>
    <p:restoredTop sz="95673" autoAdjust="0"/>
  </p:normalViewPr>
  <p:slideViewPr>
    <p:cSldViewPr>
      <p:cViewPr>
        <p:scale>
          <a:sx n="152" d="100"/>
          <a:sy n="152" d="100"/>
        </p:scale>
        <p:origin x="-2640" y="-24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10/31/16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10/31/16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415253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762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Cooperative </a:t>
            </a:r>
            <a:r>
              <a:rPr lang="en-US" sz="2200" b="1" dirty="0" err="1"/>
              <a:t>electrocatalytic</a:t>
            </a:r>
            <a:r>
              <a:rPr lang="en-US" sz="2200" b="1" dirty="0"/>
              <a:t> alcohol oxidation with electron-proton transfer mediators</a:t>
            </a:r>
            <a:r>
              <a:rPr lang="en-US" sz="2200" dirty="0"/>
              <a:t> </a:t>
            </a:r>
            <a:endParaRPr lang="en-US" sz="22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3" y="6248400"/>
            <a:ext cx="9131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Badalyan</a:t>
            </a:r>
            <a:r>
              <a:rPr lang="en-US" sz="900" dirty="0"/>
              <a:t> A, Stahl SS. “Cooperative </a:t>
            </a:r>
            <a:r>
              <a:rPr lang="en-US" sz="900" dirty="0" err="1"/>
              <a:t>electrocatalytic</a:t>
            </a:r>
            <a:r>
              <a:rPr lang="en-US" sz="900" dirty="0"/>
              <a:t> alcohol oxidation with electron-proton-transfer </a:t>
            </a:r>
            <a:r>
              <a:rPr lang="en-US" sz="900" dirty="0" smtClean="0"/>
              <a:t>mediators</a:t>
            </a:r>
            <a:r>
              <a:rPr lang="en-US" sz="900" dirty="0" smtClean="0"/>
              <a:t>.”</a:t>
            </a:r>
            <a:r>
              <a:rPr lang="en-US" sz="900" dirty="0" smtClean="0"/>
              <a:t> </a:t>
            </a:r>
            <a:r>
              <a:rPr lang="en-US" sz="900" i="1" dirty="0"/>
              <a:t>Nature</a:t>
            </a:r>
            <a:r>
              <a:rPr lang="en-US" sz="900" dirty="0"/>
              <a:t> (2016) [DOI: 10.1038/nature18008]</a:t>
            </a:r>
          </a:p>
          <a:p>
            <a:endParaRPr lang="en-US" sz="9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914400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endParaRPr lang="en-US" sz="1550" dirty="0"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752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US" sz="1200" dirty="0" smtClean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3786426"/>
            <a:ext cx="487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500" dirty="0" smtClean="0">
              <a:latin typeface="Calibri"/>
              <a:cs typeface="Calibri"/>
            </a:endParaRPr>
          </a:p>
          <a:p>
            <a:endParaRPr lang="en-US" sz="1500" dirty="0" smtClean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1274648" cy="56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410200" y="4114800"/>
            <a:ext cx="373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Fig.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A.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Relative catalytic activity of three different catalyst systems with various alcohols.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762000"/>
            <a:ext cx="3581400" cy="33897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" y="1295400"/>
            <a:ext cx="5410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Developing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electrocatalysts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for alcohol oxidation that operate at low electrode potentials.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6" y="2057400"/>
            <a:ext cx="51174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Copper/organic nitroxyl co-catalysts were previously used for selective oxidation of alcohols with O</a:t>
            </a:r>
            <a:r>
              <a:rPr lang="en-US" sz="16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2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; special selectivity reflects catalysts’ unique mechanism of action.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Here, Cu/nitroxyl co-catalysts are shown to be very effective electrocatalysts, exhibiting low-overpotential and high activity for the oxidation of diverse alcohols.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413962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Catalyst system presented consists of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two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different components : TEMPO and a molecular Cu-complex.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4673025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Figure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shows the (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bpy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)Cu/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nitroxyl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catalysts exhibited substantially higher rates than the TEMPO-only catalyst for all substrates tested, including excellent reactivity with methanol and ethanol.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By working with a first-row transition metal (such as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bpy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(Cu)), electron-proton transfer mediators provide the basis for efficient proton-coupled 2-electron reactivity, and it can lead to much faster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electrocatalytic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rates and lower 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overpotentials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, both of which are crucial in energy-conversion applications. 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October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HUBDOC-169-551</_dlc_DocId>
    <_dlc_DocIdUrl xmlns="f66da2ca-f37c-4205-929f-e8e9af1907d3">
      <Url>https://intranet.wei.wisc.edu/glbrc/doe/_layouts/15/DocIdRedir.aspx?ID=HUBDOC-169-551</Url>
      <Description>HUBDOC-169-551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CAC3BCB-DDF8-486A-A5D4-3A3F462AB3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72525</TotalTime>
  <Words>260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>US Department of Energy (SC)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subject/>
  <dc:creator>palmian</dc:creator>
  <cp:keywords/>
  <dc:description/>
  <cp:lastModifiedBy>Krista</cp:lastModifiedBy>
  <cp:revision>952</cp:revision>
  <dcterms:created xsi:type="dcterms:W3CDTF">2010-02-04T19:54:00Z</dcterms:created>
  <dcterms:modified xsi:type="dcterms:W3CDTF">2016-10-31T16:44:06Z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19ebf994-e37f-46f2-9eeb-99a1acd3089c</vt:lpwstr>
  </property>
  <property fmtid="{D5CDD505-2E9C-101B-9397-08002B2CF9AE}" pid="4" name="TaxKeyword">
    <vt:lpwstr/>
  </property>
</Properties>
</file>