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705"/>
  </p:normalViewPr>
  <p:slideViewPr>
    <p:cSldViewPr snapToGrid="0" snapToObjects="1">
      <p:cViewPr varScale="1">
        <p:scale>
          <a:sx n="150" d="100"/>
          <a:sy n="150" d="100"/>
        </p:scale>
        <p:origin x="16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9" y="17693"/>
            <a:ext cx="953539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u="sng" kern="0" spc="-25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poplar with altered lignin composition is more valuable and easier to break down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200904"/>
            <a:ext cx="6560286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Harness the flexibility of the lignin biosynthesis pathway to engineer bioenergy crops that are more valuable and less expensive to break down.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66378" y="2033296"/>
            <a:ext cx="6798010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a hybrid poplar with 3-dehydroshikimate dehydratase gene 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QsuB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has shown the potential to divert carbon away from the lignin biosynthesis pathway and toward soluble dihydroxybenzoate (DHB), a platform chemical and precursor to high-value products like plastics.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8" y="3353957"/>
            <a:ext cx="6798010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Transgenic poplar wood had up to 33% less lignin, and an improved saccharification, releasing up to 40% more glucose.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Poplars also revealed novel incorporation of DHB into the backbone of lignin, introducing weaker bonds, or ‘zips’, to the polymers.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4670443"/>
            <a:ext cx="109482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demonstrates how engineering bioenergy crops can not only improve the efficiency of industrial biomass deconstruction by adding cleavable ‘zip-lignin’ but also increase the value of the biomass, as soluble DHB could be a valuable coproduct in future biorefineries.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492257" y="5871311"/>
            <a:ext cx="11199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Mottiar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Mahon, E.L.,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Karlen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S.D., Kim, K.H.,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Loqué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Eudes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Ralph, J. and Mansfield, S.D., “A new approach to zip-lignin: 3,4-dihydroxybenzoate is compatible with lignification.”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Phytologist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234-246 (2022) [DOI: 10.1111/nph.18136]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B9A2793-7BFE-1740-9825-ECA1B9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0A819B-8147-EA49-B708-860EB527E10C}"/>
              </a:ext>
            </a:extLst>
          </p:cNvPr>
          <p:cNvSpPr txBox="1"/>
          <p:nvPr/>
        </p:nvSpPr>
        <p:spPr>
          <a:xfrm>
            <a:off x="7532016" y="4273508"/>
            <a:ext cx="449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Genetically engineered poplars showed changes in lignin composition for easier deconstruction and greater sugar yield. Image courtesy of </a:t>
            </a:r>
            <a:r>
              <a:rPr lang="en-US" sz="1000" i="1" dirty="0" err="1"/>
              <a:t>Faride</a:t>
            </a:r>
            <a:r>
              <a:rPr lang="en-US" sz="1000" i="1" dirty="0"/>
              <a:t> </a:t>
            </a:r>
            <a:r>
              <a:rPr lang="en-US" sz="1000" i="1" dirty="0" err="1"/>
              <a:t>Unda</a:t>
            </a:r>
            <a:r>
              <a:rPr lang="en-US" sz="1000" i="1" dirty="0"/>
              <a:t>.</a:t>
            </a:r>
          </a:p>
        </p:txBody>
      </p:sp>
      <p:pic>
        <p:nvPicPr>
          <p:cNvPr id="8" name="Picture 7" descr="A row of potted plants&#10;&#10;Description automatically generated with medium confidence">
            <a:extLst>
              <a:ext uri="{FF2B5EF4-FFF2-40B4-BE49-F238E27FC236}">
                <a16:creationId xmlns:a16="http://schemas.microsoft.com/office/drawing/2014/main" id="{3EC26E42-BE9F-64A6-FFA3-E91C3B94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142" y="1437780"/>
            <a:ext cx="4253593" cy="28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262F0C1410B4FA3EB9777137AF700" ma:contentTypeVersion="9" ma:contentTypeDescription="Create a new document." ma:contentTypeScope="" ma:versionID="0cf16381070120290a77398c3e877f7a">
  <xsd:schema xmlns:xsd="http://www.w3.org/2001/XMLSchema" xmlns:xs="http://www.w3.org/2001/XMLSchema" xmlns:p="http://schemas.microsoft.com/office/2006/metadata/properties" xmlns:ns2="7e213897-8e2d-40e4-ae74-5ce7ecc36e00" targetNamespace="http://schemas.microsoft.com/office/2006/metadata/properties" ma:root="true" ma:fieldsID="9f9461f92fe593abc5ebd4d091a1c83d" ns2:_="">
    <xsd:import namespace="7e213897-8e2d-40e4-ae74-5ce7ecc36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13897-8e2d-40e4-ae74-5ce7ecc36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A08DE-5F14-4073-AB50-3E061429E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5C8415-AECD-4A0E-B866-9DE97723D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213897-8e2d-40e4-ae74-5ce7ecc3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2460F-8286-4AD8-AC6C-BD5F17A846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279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Modified poplar with altered lignin composition is more valuable and easier to break 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Matthew Wisniewski</cp:lastModifiedBy>
  <cp:revision>19</cp:revision>
  <dcterms:created xsi:type="dcterms:W3CDTF">2021-08-26T14:08:36Z</dcterms:created>
  <dcterms:modified xsi:type="dcterms:W3CDTF">2022-08-18T20:12:11Z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0x010100EF7262F0C1410B4FA3EB9777137AF700</vt:lpwstr>
  </property>
</Properties>
</file>