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/>
    <p:restoredTop sz="94545"/>
  </p:normalViewPr>
  <p:slideViewPr>
    <p:cSldViewPr snapToGrid="0" snapToObjects="1">
      <p:cViewPr varScale="1">
        <p:scale>
          <a:sx n="109" d="100"/>
          <a:sy n="109" d="100"/>
        </p:scale>
        <p:origin x="2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111/pbi.139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8" y="287527"/>
            <a:ext cx="9741031" cy="938499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3600" b="1" kern="1800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Engineered poplar lignin has more of valuable “clip-off” chemical</a:t>
            </a:r>
            <a:endParaRPr lang="en-US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430450" y="1250332"/>
            <a:ext cx="6300983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10% of poplar lignin is naturally comprised of 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-hydroxybenzoates 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valuable, easy to “clip-off”, chemical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 explore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explores how flexibility of lignin synthesis can be harnessed to produce biomass with more of these valuable chemicals. 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419848" y="2705152"/>
            <a:ext cx="6404161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hybrid poplar lines with bacterial chorismite pyruvate lyase (CPL), which in plants has shown to produce more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440496" y="3642359"/>
            <a:ext cx="6331772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Poplars expressing bacterial CPL produced lignin with 50% more stable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trees had 10 times more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control trees. </a:t>
            </a:r>
            <a:endParaRPr lang="en-US" sz="1600" dirty="0">
              <a:solidFill>
                <a:srgbClr val="397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430451" y="4901222"/>
            <a:ext cx="110112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demonstrates how engineering bioenergy crops can improve the efficiency and value of industrial biomass deconstruction by increasing the amount of easily cleavable and valuable chemical groups.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492257" y="6097441"/>
            <a:ext cx="1119904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Mottiar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Y.,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Karlen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S.D.,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Goacher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R.E., Ralph, J. and Mansfield, S.D.,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Metabolic engineering of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-hydroxybenzoate in poplar lignin.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 Biotechnology Journal.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(2022)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[DOI: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10.1111/pbi.13935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B9A2793-7BFE-1740-9825-ECA1B9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0A819B-8147-EA49-B708-860EB527E10C}"/>
              </a:ext>
            </a:extLst>
          </p:cNvPr>
          <p:cNvSpPr txBox="1"/>
          <p:nvPr/>
        </p:nvSpPr>
        <p:spPr>
          <a:xfrm>
            <a:off x="6824009" y="4473356"/>
            <a:ext cx="461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Engineering bioenergy crops, like these poplar trees, can produce biomass with lignin that is more valuable and/or easier to break down.</a:t>
            </a:r>
          </a:p>
        </p:txBody>
      </p:sp>
      <p:pic>
        <p:nvPicPr>
          <p:cNvPr id="13" name="Picture 12" descr="A plant in a pot&#10;&#10;Description automatically generated with medium confidence">
            <a:extLst>
              <a:ext uri="{FF2B5EF4-FFF2-40B4-BE49-F238E27FC236}">
                <a16:creationId xmlns:a16="http://schemas.microsoft.com/office/drawing/2014/main" id="{FAE704A6-CFBB-4B2D-2370-08EC7C77C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92" y="1425351"/>
            <a:ext cx="4514232" cy="30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262F0C1410B4FA3EB9777137AF700" ma:contentTypeVersion="9" ma:contentTypeDescription="Create a new document." ma:contentTypeScope="" ma:versionID="0cf16381070120290a77398c3e877f7a">
  <xsd:schema xmlns:xsd="http://www.w3.org/2001/XMLSchema" xmlns:xs="http://www.w3.org/2001/XMLSchema" xmlns:p="http://schemas.microsoft.com/office/2006/metadata/properties" xmlns:ns2="7e213897-8e2d-40e4-ae74-5ce7ecc36e00" targetNamespace="http://schemas.microsoft.com/office/2006/metadata/properties" ma:root="true" ma:fieldsID="9f9461f92fe593abc5ebd4d091a1c83d" ns2:_="">
    <xsd:import namespace="7e213897-8e2d-40e4-ae74-5ce7ecc36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13897-8e2d-40e4-ae74-5ce7ecc36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5C8415-AECD-4A0E-B866-9DE97723D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213897-8e2d-40e4-ae74-5ce7ecc3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A08DE-5F14-4073-AB50-3E061429E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2460F-8286-4AD8-AC6C-BD5F17A846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11570</TotalTime>
  <Words>218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Engineered poplar lignin has more of valuable “clip-off” chemical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MICHELLE CHUNG</cp:lastModifiedBy>
  <cp:revision>23</cp:revision>
  <dcterms:created xsi:type="dcterms:W3CDTF">2021-08-26T14:08:36Z</dcterms:created>
  <dcterms:modified xsi:type="dcterms:W3CDTF">2022-11-17T21:16:57Z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0x010100EF7262F0C1410B4FA3EB9777137AF700</vt:lpwstr>
  </property>
</Properties>
</file>