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8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95343" autoAdjust="0"/>
  </p:normalViewPr>
  <p:slideViewPr>
    <p:cSldViewPr snapToGrid="0">
      <p:cViewPr varScale="1">
        <p:scale>
          <a:sx n="124" d="100"/>
          <a:sy n="124" d="100"/>
        </p:scale>
        <p:origin x="904" y="176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12/3/21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12/3/21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b="1" dirty="0"/>
              <a:t>Title again</a:t>
            </a:r>
            <a:r>
              <a:rPr lang="en-US" sz="700" b="1" baseline="0" dirty="0"/>
              <a:t>:</a:t>
            </a: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dirty="0"/>
              <a:t>Text 1-2 sentence summary?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59025" y="6629400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Rod"/>
                <a:cs typeface="Arial" panose="020B0604020202020204" pitchFamily="34" charset="0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tiff"/><Relationship Id="rId4" Type="http://schemas.openxmlformats.org/officeDocument/2006/relationships/hyperlink" Target="https://pubs.acs.org/doi/10.1021/jacs.1c086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331718" y="326561"/>
            <a:ext cx="64471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Simplifying biomass breakdown toward making biofuels and chemicals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2647461"/>
            <a:ext cx="83399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Citation</a:t>
            </a:r>
            <a:endParaRPr lang="en-US" sz="9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939" y="1296860"/>
            <a:ext cx="3953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Objective</a:t>
            </a:r>
            <a:r>
              <a:rPr lang="en-US" dirty="0">
                <a:cs typeface="Arial" panose="020B0604020202020204" pitchFamily="34" charset="0"/>
              </a:rPr>
              <a:t> 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sz="1600" dirty="0">
                <a:cs typeface="Arial" panose="020B0604020202020204" pitchFamily="34" charset="0"/>
              </a:rPr>
              <a:t>Streamline biomass conversion into sugars (for biofuels) and lignin-derived aromatic monomers (for chemical applications) in a single step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1" y="2703218"/>
            <a:ext cx="38037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Approach  </a:t>
            </a:r>
          </a:p>
          <a:p>
            <a:pPr marL="283464" lvl="0" indent="-283464">
              <a:buFont typeface="Wingdings" pitchFamily="2" charset="2"/>
              <a:buChar char="Ø"/>
            </a:pPr>
            <a:r>
              <a:rPr lang="en-US" sz="1600" dirty="0">
                <a:cs typeface="Arial" panose="020B0604020202020204" pitchFamily="34" charset="0"/>
              </a:rPr>
              <a:t>Conduct oxidative fractionation to separate carbohydrate and lignin fractions in the presence of a catalyst that promotes lignin cleavage into aromatic monomers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1" y="4373526"/>
            <a:ext cx="8915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cs typeface="Arial" panose="020B0604020202020204" pitchFamily="34" charset="0"/>
              </a:rPr>
              <a:t>Biomass breakdown in the presence of oxygen gas produces a suite of oxygenated aromatic </a:t>
            </a:r>
            <a:r>
              <a:rPr lang="en-US" sz="1600" dirty="0"/>
              <a:t>monomers that includes valuable chemicals, such as vanillin and </a:t>
            </a:r>
            <a:r>
              <a:rPr lang="en-US" sz="1600" i="1" dirty="0"/>
              <a:t>p</a:t>
            </a:r>
            <a:r>
              <a:rPr lang="en-US" sz="1600" dirty="0"/>
              <a:t>-hydroxybenzoic acid.</a:t>
            </a:r>
            <a:endParaRPr lang="en-US" sz="1600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Oxygenated aromatics are water-soluble and well-suited for microbial funneling strategies and industrial applications.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The approach avoids lignin degradation and mass losses that occur in traditional biomass separation methods and enables better product yields. </a:t>
            </a:r>
            <a:r>
              <a:rPr lang="en-US" sz="16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1" y="6634988"/>
            <a:ext cx="2331720" cy="210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bg1"/>
                </a:solidFill>
                <a:ea typeface="Rod"/>
                <a:cs typeface="Arial" panose="020B0604020202020204" pitchFamily="34" charset="0"/>
              </a:rPr>
              <a:t>	GLBRC December</a:t>
            </a:r>
            <a:r>
              <a:rPr lang="en-US" sz="1100" b="1" baseline="0" dirty="0">
                <a:solidFill>
                  <a:schemeClr val="bg1"/>
                </a:solidFill>
                <a:ea typeface="Rod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95015B-341B-DE4E-B309-42A402F96363}"/>
              </a:ext>
            </a:extLst>
          </p:cNvPr>
          <p:cNvSpPr txBox="1"/>
          <p:nvPr/>
        </p:nvSpPr>
        <p:spPr>
          <a:xfrm>
            <a:off x="3918097" y="4089475"/>
            <a:ext cx="5069379" cy="507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i="1" dirty="0"/>
              <a:t>Contrasted with current methods (upper), the new technology (lower) streamlines biomass conversion into carbohydrate (red) and lignin-derived aromatic monomer (blue) streams. The resulting oxygenated aromatic monomers, shown at right, are well-suited for chemical applications.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8B424AD-81C5-DC4F-AFDF-72131304C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249044"/>
            <a:ext cx="8778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900" dirty="0"/>
              <a:t>Luo, H., </a:t>
            </a:r>
            <a:r>
              <a:rPr lang="en-US" sz="900" dirty="0" err="1"/>
              <a:t>Weeda</a:t>
            </a:r>
            <a:r>
              <a:rPr lang="en-US" sz="900" dirty="0"/>
              <a:t> E.P., Alherech, M., Anson, C.W., </a:t>
            </a:r>
            <a:r>
              <a:rPr lang="en-US" sz="900" dirty="0" err="1"/>
              <a:t>Karlen</a:t>
            </a:r>
            <a:r>
              <a:rPr lang="en-US" sz="900" dirty="0"/>
              <a:t>, S.D., Cui, Y., Foster, C.E., Stahl, S.S., “Oxidative catalytic fractionation of lignocellulosic biomass under non-alkaline conditions.” </a:t>
            </a:r>
            <a:r>
              <a:rPr lang="en-US" sz="900" i="1" dirty="0"/>
              <a:t>Journal of the American Chemical Society</a:t>
            </a:r>
            <a:r>
              <a:rPr lang="en-US" sz="900" dirty="0"/>
              <a:t> (2021) 143 (37): 15462-15470 [DOI: </a:t>
            </a:r>
            <a:r>
              <a:rPr lang="en-US" sz="900" dirty="0">
                <a:hlinkClick r:id="rId4"/>
              </a:rPr>
              <a:t>10.1021/jacs.1c08635</a:t>
            </a:r>
            <a:r>
              <a:rPr lang="en-US" sz="900" dirty="0"/>
              <a:t>] 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05BA7A-C56A-F64D-BD81-317B5A3BC78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861716" y="1430081"/>
            <a:ext cx="4970774" cy="259402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 xsi:nil="true"/>
    <PublishingExpirationDate xmlns="http://schemas.microsoft.com/sharepoint/v3" xsi:nil="true"/>
    <PublishingStartDate xmlns="http://schemas.microsoft.com/sharepoint/v3" xsi:nil="true"/>
    <_dlc_DocId xmlns="f66da2ca-f37c-4205-929f-e8e9af1907d3">HUBDOC-169-696</_dlc_DocId>
    <_dlc_DocIdUrl xmlns="f66da2ca-f37c-4205-929f-e8e9af1907d3">
      <Url>https://intranet.wei.wisc.edu/glbrc/doe/_layouts/15/DocIdRedir.aspx?ID=HUBDOC-169-696</Url>
      <Description>HUBDOC-169-696</Description>
    </_dlc_DocIdUrl>
    <_dlc_DocIdPersistId xmlns="f66da2ca-f37c-4205-929f-e8e9af1907d3">false</_dlc_DocIdPersistI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16474</TotalTime>
  <Words>261</Words>
  <Application>Microsoft Macintosh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lastModifiedBy>Matthew Wisniewski</cp:lastModifiedBy>
  <cp:revision>865</cp:revision>
  <dcterms:created xsi:type="dcterms:W3CDTF">2010-02-04T19:54:00Z</dcterms:created>
  <dcterms:modified xsi:type="dcterms:W3CDTF">2021-12-03T15:24:43Z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9fc0a092-28a3-43ab-8106-5525cad596e8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