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38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6245" autoAdjust="0"/>
  </p:normalViewPr>
  <p:slideViewPr>
    <p:cSldViewPr snapToGrid="0">
      <p:cViewPr varScale="1">
        <p:scale>
          <a:sx n="116" d="100"/>
          <a:sy n="116" d="100"/>
        </p:scale>
        <p:origin x="704" y="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8/4/20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8/4/20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3217863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hyperlink" Target="https://doi.org/10.1094/PBIOMES-11-19-0064-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74" y="702534"/>
            <a:ext cx="6086517" cy="266663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009" y="3387016"/>
            <a:ext cx="8915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1600" dirty="0">
              <a:latin typeface="+mn-lt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Measure N fixation, N mineralization, and N translocation along with soil moisture and N content in switchgrass varieties from upland and lowland ecotypes.</a:t>
            </a:r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85335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Nitrogen cycling in switchgrass varieties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203673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Roley</a:t>
            </a:r>
            <a:r>
              <a:rPr lang="en-US" sz="900" dirty="0"/>
              <a:t>, S.S., </a:t>
            </a:r>
            <a:r>
              <a:rPr lang="en-US" sz="900" dirty="0" err="1"/>
              <a:t>Ulbrich</a:t>
            </a:r>
            <a:r>
              <a:rPr lang="en-US" sz="900" dirty="0"/>
              <a:t>, T.C., and Robertson, G.P., “Nitrogen fixation and resorption efficiency differences among twelve upland and lowland switchgrass cultivars,” </a:t>
            </a:r>
            <a:r>
              <a:rPr lang="en-US" sz="900" i="1" dirty="0" err="1"/>
              <a:t>Phytobiomes</a:t>
            </a:r>
            <a:r>
              <a:rPr lang="en-US" sz="900" dirty="0"/>
              <a:t> </a:t>
            </a:r>
            <a:r>
              <a:rPr lang="en-US" sz="900" b="1" dirty="0"/>
              <a:t>116,</a:t>
            </a:r>
            <a:r>
              <a:rPr lang="en-US" sz="900" dirty="0"/>
              <a:t> 071802 (2020). [DOI: </a:t>
            </a:r>
            <a:r>
              <a:rPr lang="en-US" sz="900" dirty="0">
                <a:hlinkClick r:id="rId4"/>
              </a:rPr>
              <a:t>10.1094/PBIOMES-11-19-0064-FI</a:t>
            </a:r>
            <a:r>
              <a:rPr lang="en-US" sz="900" dirty="0"/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4297411"/>
            <a:ext cx="8915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N fixation was highly variable among switchgrass varieties, but in general lowland ecotypes had significantly higher yields, N translocation, and root N fixation, with lower soil N fixation than upland ecotypes.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N cycling differences might be due to root and soil microbiome differences in switchgrass varieties.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Many switchgrass varieties can achieve high yield without N additions, decreasing the economic and environmental cost of growing this bioenergy </a:t>
            </a:r>
            <a:r>
              <a:rPr lang="en-US" sz="1600">
                <a:latin typeface="+mn-lt"/>
              </a:rPr>
              <a:t>crop.</a:t>
            </a:r>
            <a:endParaRPr lang="en-US" sz="16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July 2020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95015B-341B-DE4E-B309-42A402F96363}"/>
              </a:ext>
            </a:extLst>
          </p:cNvPr>
          <p:cNvSpPr txBox="1"/>
          <p:nvPr/>
        </p:nvSpPr>
        <p:spPr>
          <a:xfrm>
            <a:off x="3248893" y="3226740"/>
            <a:ext cx="5808516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i="1" dirty="0"/>
              <a:t>Nitrogen fixation (on the y-axis) in soil (left) and roots (right) varied by switchgrass variety (x-axis) in the study.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009" y="1480754"/>
            <a:ext cx="277346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br>
              <a:rPr lang="en-US" dirty="0">
                <a:latin typeface="+mn-lt"/>
              </a:rPr>
            </a:br>
            <a:r>
              <a:rPr lang="en-US" sz="1600" dirty="0">
                <a:latin typeface="+mn-lt"/>
              </a:rPr>
              <a:t>Determine differences in nitrogen (N) acquisition and conservation between switchgrass varieties to optimize growth with the least amount of fertilizer usage.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740289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B5441F300C5429FF9C6182EFE4152" ma:contentTypeVersion="13" ma:contentTypeDescription="Create a new document." ma:contentTypeScope="" ma:versionID="0a0b9867b7c95b2578c2cfb5bdad8c2f">
  <xsd:schema xmlns:xsd="http://www.w3.org/2001/XMLSchema" xmlns:xs="http://www.w3.org/2001/XMLSchema" xmlns:p="http://schemas.microsoft.com/office/2006/metadata/properties" xmlns:ns3="df18906b-e4f5-4cff-88c2-67f305a83a2c" xmlns:ns4="b11f0445-4b97-44bf-9ae2-5b2f73be5dbf" targetNamespace="http://schemas.microsoft.com/office/2006/metadata/properties" ma:root="true" ma:fieldsID="69afee59d4143b52ae5fd3a84efed10a" ns3:_="" ns4:_="">
    <xsd:import namespace="df18906b-e4f5-4cff-88c2-67f305a83a2c"/>
    <xsd:import namespace="b11f0445-4b97-44bf-9ae2-5b2f73be5d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8906b-e4f5-4cff-88c2-67f305a83a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1f0445-4b97-44bf-9ae2-5b2f73be5db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b11f0445-4b97-44bf-9ae2-5b2f73be5dbf"/>
    <ds:schemaRef ds:uri="http://purl.org/dc/terms/"/>
    <ds:schemaRef ds:uri="http://schemas.microsoft.com/office/2006/documentManagement/types"/>
    <ds:schemaRef ds:uri="df18906b-e4f5-4cff-88c2-67f305a83a2c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7EE322-C94F-45A2-86BB-7AC4BF6678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18906b-e4f5-4cff-88c2-67f305a83a2c"/>
    <ds:schemaRef ds:uri="b11f0445-4b97-44bf-9ae2-5b2f73be5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17308</TotalTime>
  <Words>231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866</cp:revision>
  <dcterms:created xsi:type="dcterms:W3CDTF">2010-02-04T19:54:00Z</dcterms:created>
  <dcterms:modified xsi:type="dcterms:W3CDTF">2020-08-05T01:40:25Z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0x01010042BB5441F300C5429FF9C6182EFE4152</vt:lpwstr>
  </property>
  <property fmtid="{D5CDD505-2E9C-101B-9397-08002B2CF9AE}" pid="3" name="_dlc_DocIdItemGuid">
    <vt:lpwstr>9fc0a092-28a3-43ab-8106-5525cad596e8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emplateUrl">
    <vt:lpwstr/>
  </property>
</Properties>
</file>