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38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8" autoAdjust="0"/>
    <p:restoredTop sz="96190" autoAdjust="0"/>
  </p:normalViewPr>
  <p:slideViewPr>
    <p:cSldViewPr snapToGrid="0">
      <p:cViewPr varScale="1">
        <p:scale>
          <a:sx n="119" d="100"/>
          <a:sy n="119" d="100"/>
        </p:scale>
        <p:origin x="1848" y="15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1786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soilbio.2021.10829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7434" y="1933797"/>
            <a:ext cx="48056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1600" dirty="0"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Track stable-isotope carbon as it moves between root systems of potted switchgrass, big bluestem, and wild bergamot planted in various pairs.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Compare carbon stored in soils of each plant pairing.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Measure soil pore formation and the presence of fungi that are beneficial to carbon accrual.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036037" y="450008"/>
            <a:ext cx="7034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When it comes to soil carbon storage, a plant’s neighbors could make all the difference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185" y="6262445"/>
            <a:ext cx="9219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Kravchenko, A.N., Zheng, H., </a:t>
            </a:r>
            <a:r>
              <a:rPr lang="en-US" sz="900" dirty="0" err="1"/>
              <a:t>Kuzyakov</a:t>
            </a:r>
            <a:r>
              <a:rPr lang="en-US" sz="900" dirty="0"/>
              <a:t>, Y., Robertson, G. P., and </a:t>
            </a:r>
            <a:r>
              <a:rPr lang="en-US" sz="900" dirty="0" err="1"/>
              <a:t>Guber</a:t>
            </a:r>
            <a:r>
              <a:rPr lang="en-US" sz="900" dirty="0"/>
              <a:t>, A.K., “Belowground interplant carbon transfer promotes soil carbon gains in diverse plant communities.” </a:t>
            </a:r>
            <a:r>
              <a:rPr lang="en-US" sz="900" i="1" dirty="0"/>
              <a:t>Soil Biology and Biogeochemistry</a:t>
            </a:r>
            <a:r>
              <a:rPr lang="en-US" sz="900" dirty="0"/>
              <a:t> </a:t>
            </a:r>
            <a:r>
              <a:rPr lang="en-US" sz="900" b="1" dirty="0"/>
              <a:t>159</a:t>
            </a:r>
            <a:r>
              <a:rPr lang="en-US" sz="900" dirty="0"/>
              <a:t>, 108297 (2021) [DOI: </a:t>
            </a:r>
            <a:r>
              <a:rPr lang="en-US" sz="900" dirty="0">
                <a:hlinkClick r:id="rId3"/>
              </a:rPr>
              <a:t>10.1016/j.soilbio.2021.108297</a:t>
            </a:r>
            <a:r>
              <a:rPr lang="en-US" sz="900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621" y="3841074"/>
            <a:ext cx="471453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Certain plant pairs transferred more carbon to each other through their roots.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Higher levels of carbon exchanged between root systems corresponded with increased soil pores and more carbon accrual in the soil.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>
                <a:solidFill>
                  <a:schemeClr val="bg1"/>
                </a:solidFill>
                <a:latin typeface="+mn-lt"/>
                <a:ea typeface="Rod"/>
                <a:cs typeface="Rod"/>
              </a:rPr>
              <a:t>July 2021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621" y="1106754"/>
            <a:ext cx="88028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Determine whether some Midwest prairie perennials, including the bioenergy crop switchgrass, can increase carbon in soils when grown near other plant species.</a:t>
            </a:r>
            <a:endParaRPr lang="en-US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B33D4B-FA5C-0940-A836-1B1B0893D804}"/>
              </a:ext>
            </a:extLst>
          </p:cNvPr>
          <p:cNvSpPr txBox="1"/>
          <p:nvPr/>
        </p:nvSpPr>
        <p:spPr>
          <a:xfrm>
            <a:off x="136206" y="5379728"/>
            <a:ext cx="8362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These measurements explain how plant diversity and the presence of certain species grown side-by-side impact soil carbon, allowing farmers to design cropping and grazing systems that could more effectively move carbon from the air to the soil.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FD7B1E-C9F1-194D-8139-2D766C097F7E}"/>
              </a:ext>
            </a:extLst>
          </p:cNvPr>
          <p:cNvSpPr txBox="1"/>
          <p:nvPr/>
        </p:nvSpPr>
        <p:spPr>
          <a:xfrm>
            <a:off x="4933086" y="4632408"/>
            <a:ext cx="40732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Researchers tracked carbon exchanged between root systems and in the soil in pots of switchgrass, big bluestem, and wild bergamot planted alone and in pairs with one another.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B119C51-DDD0-3945-B84C-A12429BD9A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086" y="2211849"/>
            <a:ext cx="4073293" cy="238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028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B5441F300C5429FF9C6182EFE4152" ma:contentTypeVersion="13" ma:contentTypeDescription="Create a new document." ma:contentTypeScope="" ma:versionID="0a0b9867b7c95b2578c2cfb5bdad8c2f">
  <xsd:schema xmlns:xsd="http://www.w3.org/2001/XMLSchema" xmlns:xs="http://www.w3.org/2001/XMLSchema" xmlns:p="http://schemas.microsoft.com/office/2006/metadata/properties" xmlns:ns3="df18906b-e4f5-4cff-88c2-67f305a83a2c" xmlns:ns4="b11f0445-4b97-44bf-9ae2-5b2f73be5dbf" targetNamespace="http://schemas.microsoft.com/office/2006/metadata/properties" ma:root="true" ma:fieldsID="69afee59d4143b52ae5fd3a84efed10a" ns3:_="" ns4:_="">
    <xsd:import namespace="df18906b-e4f5-4cff-88c2-67f305a83a2c"/>
    <xsd:import namespace="b11f0445-4b97-44bf-9ae2-5b2f73be5d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8906b-e4f5-4cff-88c2-67f305a83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f0445-4b97-44bf-9ae2-5b2f73be5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7EE322-C94F-45A2-86BB-7AC4BF6678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8906b-e4f5-4cff-88c2-67f305a83a2c"/>
    <ds:schemaRef ds:uri="b11f0445-4b97-44bf-9ae2-5b2f73be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b11f0445-4b97-44bf-9ae2-5b2f73be5dbf"/>
    <ds:schemaRef ds:uri="http://purl.org/dc/terms/"/>
    <ds:schemaRef ds:uri="http://schemas.microsoft.com/office/2006/documentManagement/types"/>
    <ds:schemaRef ds:uri="df18906b-e4f5-4cff-88c2-67f305a83a2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27193</TotalTime>
  <Words>271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909</cp:revision>
  <cp:lastPrinted>2021-07-19T20:58:11Z</cp:lastPrinted>
  <dcterms:created xsi:type="dcterms:W3CDTF">2010-02-04T19:54:00Z</dcterms:created>
  <dcterms:modified xsi:type="dcterms:W3CDTF">2021-07-20T15:18:58Z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0x01010042BB5441F300C5429FF9C6182EFE4152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