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635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5" name="Google Shape;6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ti.gov/pages/biblio/1992542-cell-developmentspecific-degradation-controls-levels-mixedlinkage-glucan-sorghum-leav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https://onlinelibrary.wiley.com/doi/10.1111/tpj.1637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2293530" y="157176"/>
            <a:ext cx="9037800" cy="1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9738A"/>
              </a:buClr>
              <a:buSzPts val="3600"/>
              <a:buFont typeface="Times New Roman"/>
              <a:buNone/>
            </a:pPr>
            <a:r>
              <a:rPr lang="en-US" sz="36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Unlocking the mysteries </a:t>
            </a:r>
            <a:br>
              <a:rPr lang="en-US" sz="36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6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mixed-linkage glucan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66378" y="1477903"/>
            <a:ext cx="738984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Font typeface="Arial"/>
              <a:buChar char="•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To understand the mechanisms that regulate production and degradation of a type of sugar called mixed-linkage glucan </a:t>
            </a: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(MLG) in 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plants like sorghum.</a:t>
            </a:r>
            <a:endParaRPr dirty="0"/>
          </a:p>
        </p:txBody>
      </p:sp>
      <p:sp>
        <p:nvSpPr>
          <p:cNvPr id="78" name="Google Shape;78;p13"/>
          <p:cNvSpPr/>
          <p:nvPr/>
        </p:nvSpPr>
        <p:spPr>
          <a:xfrm>
            <a:off x="566400" y="2511249"/>
            <a:ext cx="7147500" cy="12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Font typeface="Arial"/>
              <a:buChar char="•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Scientists with the Great Lakes Bioenergy Research Center identified three sorghum proteins similar to known lichenases in barley and a related grass called Brachypodium. </a:t>
            </a: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566375" y="3882750"/>
            <a:ext cx="11059200" cy="8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Researchers showed the enzymes can digest MLG and were secreted into the apoplast, the space between neighboring cells, consistent with the biological role of a lichenase that degrades MLG in the cell wall.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566403" y="4847235"/>
            <a:ext cx="11059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Understanding the role and mechanism of MLG regulation could help scientists engineer bigger, faster-growing plants that store more carbon inside the cell walls and are more easily converted into biofuels.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50172" y="257066"/>
            <a:ext cx="141577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BRC logo here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566378" y="6036674"/>
            <a:ext cx="10409400" cy="24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Kim, Sang-Jin, et al.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Cell- and development-specific degradation controls the levels of mixed-linkage glucan in sorghum leaves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 The Plant Journal 116, 360-374 (2023).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10.1111/tpj.16376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/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5">
            <a:alphaModFix/>
          </a:blip>
          <a:srcRect l="-1366" r="-4554" b="-5042"/>
          <a:stretch/>
        </p:blipFill>
        <p:spPr>
          <a:xfrm>
            <a:off x="8351375" y="1373675"/>
            <a:ext cx="3411749" cy="206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05639" y="146428"/>
            <a:ext cx="2087891" cy="92333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8512200" y="3403225"/>
            <a:ext cx="30684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Developmental MLG synthesis and degradation occur in mesophyll and bundle sheath cells. Continuous MLG synthesis and degradation occurs in the epidermal and sclerenchyma cells (purple cells).</a:t>
            </a:r>
            <a:endParaRPr sz="10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204</Words>
  <Application>Microsoft Macintosh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Unlocking the mysteries  of mixed-linkage glucan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Unlocking the mysteries  of mixed-linkage glucan</dc:title>
  <dc:creator>Kim, Sang-Jin</dc:creator>
  <cp:lastModifiedBy>EDC Shout Out</cp:lastModifiedBy>
  <cp:revision>3</cp:revision>
  <dcterms:modified xsi:type="dcterms:W3CDTF">2023-11-01T14:43:22Z</dcterms:modified>
</cp:coreProperties>
</file>