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0"/>
    <p:restoredTop sz="94740"/>
  </p:normalViewPr>
  <p:slideViewPr>
    <p:cSldViewPr snapToGrid="0" snapToObjects="1">
      <p:cViewPr varScale="1">
        <p:scale>
          <a:sx n="124" d="100"/>
          <a:sy n="124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12C8E-59B1-1D42-BC24-DD754907BD75}" type="datetimeFigureOut">
              <a:rPr lang="en-US" smtClean="0"/>
              <a:t>8/3/23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B5F00-53FA-0E43-8879-A7011B7A1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8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18FC56-60B1-5C46-BFFE-6F0084C666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5D8114-882F-684A-A097-FAFE141725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23112" y="421517"/>
            <a:ext cx="5605671" cy="1655761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CC115-6824-0B4B-B08D-928B173775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23112" y="3602038"/>
            <a:ext cx="5605671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Meeting Date and Location</a:t>
            </a:r>
          </a:p>
          <a:p>
            <a:endParaRPr lang="en-US" dirty="0"/>
          </a:p>
          <a:p>
            <a:r>
              <a:rPr lang="en-US" dirty="0"/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243963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A0072-2E20-2940-BA81-7241142AA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D94DD-2BF8-D249-85D5-AE1A286B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EF9BC8-8DA3-B94A-AAE6-F39AD1B7DB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F731DE-EE6E-C646-AFF6-BBBFB31F5D8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06602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34875-671D-7B45-8F92-A732F6CCD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C2862-6DD7-FE4C-9469-064AA4C8B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5BA4F7-2DDD-BF45-BC73-92D09E4101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CE8192-85E1-F740-B6D5-21C68585BF10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86417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A2B3E-D8AF-5348-B24D-BA52E18C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EA578-5A30-A64F-B262-C1D90701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5EF1DA-B5A1-9E4F-B5A6-81EFFC1925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635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418334-A270-9542-93AB-C1F974359F4D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21938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1A2C-4B00-024E-8F62-A7D0E4A42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A608C-7CF3-9140-97A8-4B511B4C7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2A211A-9A0F-B243-8C01-E15317CB8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433580-A182-6046-B5AF-CA554A5F25C2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5016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0158-55C7-5D4F-ACF0-6DEFD847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1F77-661B-F24E-862F-17B5388AD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802C4-922C-F54A-BB36-5DDAE1BE6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DB8D08-D012-9445-BD93-BAE282EEC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2874DD-72E0-8440-9479-48CA7A81328F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266731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D6146-7C3F-8742-8CE9-D39F8FC4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735CC-C3BA-1F48-8952-20C876A02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6A4CA-9A26-D14F-981F-2B8CC2EB8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E25E9D-A475-F445-999C-C6F286A94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B8B70-0A7F-234C-AF9B-E193A91DD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336532-633F-8D46-AF65-65AB43946B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5B24A5-BDED-4A4E-9507-C7D9E16AF801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95787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6F89-CF9A-9048-9B16-A05965AD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E3EEC7-090F-3345-B692-F75D335F68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C87452-0A34-9B42-88FE-1CB849EA55F9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97920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D39EC1-395D-7C4A-8B9A-87E03797C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D14FA4-C5F4-284C-A40D-AD005531144A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6145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541BC-E281-C74A-B479-3FEE55B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8FC01-D6A3-964D-B39F-F8726E8C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3C53A-163A-C343-A952-48E91A852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853A3B-4C40-7949-A53F-2BCD70C981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25D9D9-9D88-AD41-ABA4-166842B9A83E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85965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BBF9-95C8-7D47-9BCF-32BB79F3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B3A42-EDCD-D544-AEDD-061E5BA1E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4EADF-45C6-A649-9A26-295700520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FC6680-2A5B-A44B-923C-2F9BDC547E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50000"/>
            <a:ext cx="12192000" cy="50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B18BCF-8023-1845-B5BB-3682630D6023}"/>
              </a:ext>
            </a:extLst>
          </p:cNvPr>
          <p:cNvSpPr txBox="1"/>
          <p:nvPr userDrawn="1"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Office of Biological and Environmental Research</a:t>
            </a:r>
          </a:p>
        </p:txBody>
      </p:sp>
    </p:spTree>
    <p:extLst>
      <p:ext uri="{BB962C8B-B14F-4D97-AF65-F5344CB8AC3E}">
        <p14:creationId xmlns:p14="http://schemas.microsoft.com/office/powerpoint/2010/main" val="112174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62308-208A-864E-9302-B432B79D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C5FE6-1A03-0D46-AE7D-4D087C60E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AF269-9E3A-7948-AC05-C280B8EC3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E2ED-5802-A842-9A3B-98E12D171BB4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43C3-40AF-0343-8E78-0EEE03FF7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43D55-BA74-B24E-AD8C-B7C17FCE5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7F7A-9E1F-EB4D-B507-2E289D7DA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0016236122014867#b13" TargetMode="External"/><Relationship Id="rId7" Type="http://schemas.openxmlformats.org/officeDocument/2006/relationships/image" Target="../media/image4.jpeg"/><Relationship Id="rId2" Type="http://schemas.openxmlformats.org/officeDocument/2006/relationships/hyperlink" Target="Relative%20particle%20emission%20tendencies%20of%202-methyl-3-buten-2-ol&#8211;gasoline,%20isobutanol&#8211;gasoline,%20and%20ethanol&#8211;gasoline%20blends%20from%20premixed%20combustion%20in%20a%20spark-ignition%20eng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sciencedirect.com/science/article/pii/S0010218023000706?via%3Dihub" TargetMode="External"/><Relationship Id="rId4" Type="http://schemas.openxmlformats.org/officeDocument/2006/relationships/hyperlink" Target="https://www.osti.gov/pages/biblio/1960990-auto-ignition-propensity-ethanol-isobutanol-methyl-buten-ol-gasoline-blends-under-premixed-prevaporized-conditions-spark-ignition-engi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1AF7-DF86-49FE-9909-6FF38472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3530" y="157176"/>
            <a:ext cx="9037828" cy="1320727"/>
          </a:xfrm>
        </p:spPr>
        <p:txBody>
          <a:bodyPr>
            <a:noAutofit/>
          </a:bodyPr>
          <a:lstStyle/>
          <a:p>
            <a:pPr algn="ctr"/>
            <a:r>
              <a:rPr lang="en-US" sz="3600" b="1" i="1" u="none" strike="noStrike" dirty="0" err="1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Methylbutenol</a:t>
            </a:r>
            <a:r>
              <a:rPr lang="en-US" sz="3600" b="1" i="1" u="none" strike="noStrike" dirty="0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outperforms ethanol, </a:t>
            </a:r>
            <a:r>
              <a:rPr lang="en-US" sz="3600" b="1" i="1" u="none" strike="noStrike" dirty="0" err="1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isobutanol</a:t>
            </a:r>
            <a:r>
              <a:rPr lang="en-US" sz="3600" b="1" i="1" u="none" strike="noStrike" dirty="0">
                <a:solidFill>
                  <a:srgbClr val="39738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gasoline additive</a:t>
            </a:r>
            <a:endParaRPr lang="en-US" sz="3600" dirty="0">
              <a:solidFill>
                <a:srgbClr val="39738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2DB0A2-DAD3-49CF-B312-A85660B41DDD}"/>
              </a:ext>
            </a:extLst>
          </p:cNvPr>
          <p:cNvSpPr/>
          <p:nvPr/>
        </p:nvSpPr>
        <p:spPr>
          <a:xfrm>
            <a:off x="566378" y="1477903"/>
            <a:ext cx="7389845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Background/Objective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sooting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anti-knock properties of three biofuel additives in an internal combustion engine.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D190A9-CEC3-497F-8BC5-FC892E2EFC30}"/>
              </a:ext>
            </a:extLst>
          </p:cNvPr>
          <p:cNvSpPr/>
          <p:nvPr/>
        </p:nvSpPr>
        <p:spPr>
          <a:xfrm>
            <a:off x="533014" y="2413909"/>
            <a:ext cx="7147623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 particulate matter and knock resistance of ethanol,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isobutanol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methylbutenol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blended with gasoline at three concentrations based on oxygen weight.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F04130-4C66-4CFA-9CC2-29F70591C5C0}"/>
              </a:ext>
            </a:extLst>
          </p:cNvPr>
          <p:cNvSpPr/>
          <p:nvPr/>
        </p:nvSpPr>
        <p:spPr>
          <a:xfrm>
            <a:off x="566378" y="3694015"/>
            <a:ext cx="11059244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high concentrations,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methylbutenol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type of alcohol produced by some North American pine trees, created less soot and resisted engine knock better than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isobutanol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ethanol.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3F40D6-C504-48B5-940D-05176302F436}"/>
              </a:ext>
            </a:extLst>
          </p:cNvPr>
          <p:cNvSpPr txBox="1"/>
          <p:nvPr/>
        </p:nvSpPr>
        <p:spPr>
          <a:xfrm>
            <a:off x="566378" y="4734910"/>
            <a:ext cx="110592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3973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Significance/Impacts</a:t>
            </a:r>
          </a:p>
          <a:p>
            <a:pPr marL="285750" indent="-285750" eaLnBrk="1" hangingPunct="1">
              <a:spcBef>
                <a:spcPts val="0"/>
              </a:spcBef>
              <a:buClr>
                <a:srgbClr val="1A8109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Isobutanol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methylbutenol</a:t>
            </a: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more similar to gasoline than ethanol, and both can be produced from non-food plants using modified bacteria, making them attractive low-carbon replacements for fossil fuels.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A0C15D-2FC9-4386-93BE-33CA9695C815}"/>
              </a:ext>
            </a:extLst>
          </p:cNvPr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BRC logo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884A01-B79D-460E-AE97-39515D516B31}"/>
              </a:ext>
            </a:extLst>
          </p:cNvPr>
          <p:cNvSpPr txBox="1"/>
          <p:nvPr/>
        </p:nvSpPr>
        <p:spPr>
          <a:xfrm>
            <a:off x="566378" y="5633374"/>
            <a:ext cx="10409290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Sakai, S., &amp;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Rothamer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Relative particle emission tendencies of 2-methyl-3-buten-2-ol–gasoline,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isobutanol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–gasoline, and ethanol–gasoline blends from premixed combustion in a spark-ignition engine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Fuel 324, 124638 (2022). [DOI: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10.1016/J.FUEL.2022.124638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Sakai, S., &amp;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Rothamer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Auto-ignition propensity of ethanol-,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isobutanol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-, and 2-methyl-3-buten-2-ol-gasoline blends under premixed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prevaporized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conditions in a spark-ignition engine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Combustion and Flame 251, 112685 (2023). [DOI: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10.1016/J.COMBUSTFLAME.2023.112685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80E69A-17CD-4055-07F5-4EC2C452E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639" y="146428"/>
            <a:ext cx="20878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9A1A1C3-95F5-2866-7ED6-CFCDF1CDC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85175" y="1509139"/>
            <a:ext cx="3593948" cy="191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A14C21-C156-F929-A6CB-61AC3D1D8E79}"/>
              </a:ext>
            </a:extLst>
          </p:cNvPr>
          <p:cNvSpPr txBox="1"/>
          <p:nvPr/>
        </p:nvSpPr>
        <p:spPr>
          <a:xfrm>
            <a:off x="8001350" y="3429000"/>
            <a:ext cx="362427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single-cylinder spark-ignition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 was used to test the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sooting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knock-resistance properties of three types of alcohol blended with gasoline.</a:t>
            </a:r>
            <a:endParaRPr lang="en-US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06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BRC-HIGHLIGHT_TEMPLATE" id="{2CD8CA0A-1475-2447-B3B3-EDBA542E3AE2}" vid="{1E1FA747-C1DE-0C4C-8325-791246A29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27668</TotalTime>
  <Words>244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Methylbutenol outperforms ethanol, isobutanol as gasoline additive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McCray, Stacey</dc:creator>
  <cp:lastModifiedBy>Chris Hubbuch</cp:lastModifiedBy>
  <cp:revision>22</cp:revision>
  <dcterms:created xsi:type="dcterms:W3CDTF">2021-08-26T14:08:36Z</dcterms:created>
  <dcterms:modified xsi:type="dcterms:W3CDTF">2023-08-03T14:58:15Z</dcterms:modified>
</cp:coreProperties>
</file>