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12C8E-59B1-1D42-BC24-DD754907BD75}" type="datetimeFigureOut">
              <a:rPr lang="en-US" smtClean="0"/>
              <a:t>8/3/23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B5F00-53FA-0E43-8879-A7011B7A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8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18FC56-60B1-5C46-BFFE-6F0084C666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5D8114-882F-684A-A097-FAFE141725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3112" y="421517"/>
            <a:ext cx="5605671" cy="1655761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CC115-6824-0B4B-B08D-928B173775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23112" y="3602038"/>
            <a:ext cx="5605671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Meeting Date and Location</a:t>
            </a:r>
          </a:p>
          <a:p>
            <a:endParaRPr lang="en-US" dirty="0"/>
          </a:p>
          <a:p>
            <a:r>
              <a:rPr lang="en-US" dirty="0"/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243963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0072-2E20-2940-BA81-7241142AA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D94DD-2BF8-D249-85D5-AE1A286B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EF9BC8-8DA3-B94A-AAE6-F39AD1B7DB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F731DE-EE6E-C646-AFF6-BBBFB31F5D8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06602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34875-671D-7B45-8F92-A732F6CCD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C2862-6DD7-FE4C-9469-064AA4C8B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5BA4F7-2DDD-BF45-BC73-92D09E4101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CE8192-85E1-F740-B6D5-21C68585BF10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86417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2B3E-D8AF-5348-B24D-BA52E18C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EA578-5A30-A64F-B262-C1D90701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5EF1DA-B5A1-9E4F-B5A6-81EFFC1925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635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418334-A270-9542-93AB-C1F974359F4D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21938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1A2C-4B00-024E-8F62-A7D0E4A42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A608C-7CF3-9140-97A8-4B511B4C7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2A211A-9A0F-B243-8C01-E15317CB8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433580-A182-6046-B5AF-CA554A5F25C2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5016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0158-55C7-5D4F-ACF0-6DEFD847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1F77-661B-F24E-862F-17B5388AD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802C4-922C-F54A-BB36-5DDAE1BE6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DB8D08-D012-9445-BD93-BAE282EEC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2874DD-72E0-8440-9479-48CA7A81328F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6673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D6146-7C3F-8742-8CE9-D39F8FC4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735CC-C3BA-1F48-8952-20C876A02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6A4CA-9A26-D14F-981F-2B8CC2EB8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25E9D-A475-F445-999C-C6F286A94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B8B70-0A7F-234C-AF9B-E193A91DD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336532-633F-8D46-AF65-65AB43946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5B24A5-BDED-4A4E-9507-C7D9E16AF801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95787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6F89-CF9A-9048-9B16-A05965AD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E3EEC7-090F-3345-B692-F75D335F68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C87452-0A34-9B42-88FE-1CB849EA55F9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97920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D39EC1-395D-7C4A-8B9A-87E03797C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D14FA4-C5F4-284C-A40D-AD005531144A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6145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41BC-E281-C74A-B479-3FEE55B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8FC01-D6A3-964D-B39F-F8726E8C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3C53A-163A-C343-A952-48E91A852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853A3B-4C40-7949-A53F-2BCD70C981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25D9D9-9D88-AD41-ABA4-166842B9A83E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85965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BBF9-95C8-7D47-9BCF-32BB79F3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B3A42-EDCD-D544-AEDD-061E5BA1E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4EADF-45C6-A649-9A26-295700520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FC6680-2A5B-A44B-923C-2F9BDC547E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B18BCF-8023-1845-B5BB-3682630D602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2174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62308-208A-864E-9302-B432B79D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C5FE6-1A03-0D46-AE7D-4D087C60E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AF269-9E3A-7948-AC05-C280B8EC3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E2ED-5802-A842-9A3B-98E12D171BB4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43C3-40AF-0343-8E78-0EEE03FF7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43D55-BA74-B24E-AD8C-B7C17FCE5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7F7A-9E1F-EB4D-B507-2E289D7DA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11/gcbb.13024" TargetMode="External"/><Relationship Id="rId2" Type="http://schemas.openxmlformats.org/officeDocument/2006/relationships/hyperlink" Target="https://www.osti.gov/pages/biblio/1908409-global-warming-intensity-biofuel-derived-from-switchgrass-grown-marginal-land-michiga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1AF7-DF86-49FE-9909-6FF3847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3530" y="157176"/>
            <a:ext cx="9037828" cy="1320727"/>
          </a:xfrm>
        </p:spPr>
        <p:txBody>
          <a:bodyPr>
            <a:noAutofit/>
          </a:bodyPr>
          <a:lstStyle/>
          <a:p>
            <a:pPr algn="ctr"/>
            <a:r>
              <a:rPr lang="en-US" sz="3600" b="1" i="1" u="none" strike="noStrike" dirty="0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Bioenergy crops reduce carbon </a:t>
            </a:r>
            <a:br>
              <a:rPr lang="en-US" sz="3600" b="1" i="1" u="none" strike="noStrike" dirty="0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u="none" strike="noStrike" dirty="0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emissions – if grown on the right land</a:t>
            </a:r>
            <a:endParaRPr lang="en-US" sz="3600" dirty="0">
              <a:solidFill>
                <a:srgbClr val="3973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2DB0A2-DAD3-49CF-B312-A85660B41DDD}"/>
              </a:ext>
            </a:extLst>
          </p:cNvPr>
          <p:cNvSpPr/>
          <p:nvPr/>
        </p:nvSpPr>
        <p:spPr>
          <a:xfrm>
            <a:off x="566378" y="1477903"/>
            <a:ext cx="7663222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Background/Objective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 the global warming intensity (GWI) and greenhouse gas mitigation potential of biofuel produced from switchgrass grown on marginal land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D190A9-CEC3-497F-8BC5-FC892E2EFC30}"/>
              </a:ext>
            </a:extLst>
          </p:cNvPr>
          <p:cNvSpPr/>
          <p:nvPr/>
        </p:nvSpPr>
        <p:spPr>
          <a:xfrm>
            <a:off x="566378" y="2532380"/>
            <a:ext cx="7147623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Modeled crop yields and soil organic carbon levels resulting from planting switchgrass on recently-tilled abandoned farm fields and other marginal lands in Michigan grown with and without fertilizer.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F04130-4C66-4CFA-9CC2-29F70591C5C0}"/>
              </a:ext>
            </a:extLst>
          </p:cNvPr>
          <p:cNvSpPr/>
          <p:nvPr/>
        </p:nvSpPr>
        <p:spPr>
          <a:xfrm>
            <a:off x="566378" y="3856093"/>
            <a:ext cx="11059244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lands could produce more than 150 million gallons of biofuels from nitrogen-fertilized switchgrass, of which 96% meet the Renewable Fuel Standard and 73%–75% are carbon negative. However, carbon storage decreases in carbon-rich soils like wetlands, resultin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in biofuel with higher GWI than gasoline.</a:t>
            </a:r>
            <a:endParaRPr lang="en-US" alt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F40D6-C504-48B5-940D-05176302F436}"/>
              </a:ext>
            </a:extLst>
          </p:cNvPr>
          <p:cNvSpPr txBox="1"/>
          <p:nvPr/>
        </p:nvSpPr>
        <p:spPr>
          <a:xfrm>
            <a:off x="566378" y="5118114"/>
            <a:ext cx="110592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Significance/Impacts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highlights the strong climate mitigation potential of biofuel derived from switchgrass grown on marginal lands as well as the need to avoid planting in carbon-rich soils.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A0C15D-2FC9-4386-93BE-33CA9695C815}"/>
              </a:ext>
            </a:extLst>
          </p:cNvPr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BRC logo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884A01-B79D-460E-AE97-39515D516B31}"/>
              </a:ext>
            </a:extLst>
          </p:cNvPr>
          <p:cNvSpPr txBox="1"/>
          <p:nvPr/>
        </p:nvSpPr>
        <p:spPr>
          <a:xfrm>
            <a:off x="815758" y="6103137"/>
            <a:ext cx="1040929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Kim, S., </a:t>
            </a:r>
            <a:r>
              <a:rPr lang="en-US" sz="1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warming intensity of biofuel derived from switchgrass grown on marginal land in Michigan.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GCB</a:t>
            </a:r>
            <a:r>
              <a:rPr lang="en-US" sz="10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Bioenergy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(2023). [</a:t>
            </a:r>
            <a:r>
              <a:rPr lang="en-US" sz="1000" b="0" i="0" u="sng" strike="noStrike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DOI: 10.1111/gcbb.13024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1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80E69A-17CD-4055-07F5-4EC2C452E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639" y="146428"/>
            <a:ext cx="20878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9A1A1C3-95F5-2866-7ED6-CFCDF1CDCB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85175" y="1509138"/>
            <a:ext cx="3593948" cy="201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A14C21-C156-F929-A6CB-61AC3D1D8E79}"/>
              </a:ext>
            </a:extLst>
          </p:cNvPr>
          <p:cNvSpPr txBox="1"/>
          <p:nvPr/>
        </p:nvSpPr>
        <p:spPr>
          <a:xfrm>
            <a:off x="8054851" y="3521905"/>
            <a:ext cx="36242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field of switchgrass at Michigan State University’s Kellogg Biological Station.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0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CHighlighttemplatewidescreen04.04.22" id="{B782DBD1-6017-6E4F-9AB8-E58583608E8F}" vid="{03AEE9B0-92B1-3745-88DB-B81B2FDF53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27593</TotalTime>
  <Words>205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Bioenergy crops reduce carbon  emissions – if grown on the right 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McCray, Stacey</dc:creator>
  <cp:lastModifiedBy>Chris Hubbuch</cp:lastModifiedBy>
  <cp:revision>16</cp:revision>
  <dcterms:created xsi:type="dcterms:W3CDTF">2021-08-26T14:08:36Z</dcterms:created>
  <dcterms:modified xsi:type="dcterms:W3CDTF">2023-08-03T14:59:29Z</dcterms:modified>
</cp:coreProperties>
</file>