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635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5" name="Google Shape;6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1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2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023112" y="421517"/>
            <a:ext cx="5605671" cy="165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6023112" y="3602038"/>
            <a:ext cx="5605671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5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45" name="Google Shape;4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7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8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54" name="Google Shape;54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9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60" name="Google Shape;6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50000"/>
            <a:ext cx="12192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"/>
          <p:cNvSpPr txBox="1"/>
          <p:nvPr/>
        </p:nvSpPr>
        <p:spPr>
          <a:xfrm>
            <a:off x="8448260" y="6492875"/>
            <a:ext cx="3666966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Office of Biological and Environmental Research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https://www.osti.gov/pages/biblio/1987925-previously-uncharacterized-divisome-associated-lipoprotein-dala-needed-normal-cell-division-rhodobacterales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journals.asm.org/doi/10.1128/mbio.00631-23" TargetMode="External"/><Relationship Id="rId5" Type="http://schemas.openxmlformats.org/officeDocument/2006/relationships/hyperlink" Target="https://www.osti.gov/pages/biblio/1984122-role-cenkr-coordination-rhodobacter-sphaeroides-cell-elongation-division" TargetMode="External"/><Relationship Id="rId4" Type="http://schemas.openxmlformats.org/officeDocument/2006/relationships/hyperlink" Target="https://journals.asm.org/doi/10.1128/mbio.01203-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2293530" y="157176"/>
            <a:ext cx="9037828" cy="1320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9738A"/>
              </a:buClr>
              <a:buSzPts val="3600"/>
              <a:buFont typeface="Times New Roman"/>
              <a:buNone/>
            </a:pPr>
            <a:r>
              <a:rPr lang="en-US" sz="36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Studies offer clues to how bacteria shed fat </a:t>
            </a:r>
            <a:endParaRPr sz="3600">
              <a:solidFill>
                <a:srgbClr val="39738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13"/>
          <p:cNvSpPr/>
          <p:nvPr/>
        </p:nvSpPr>
        <p:spPr>
          <a:xfrm>
            <a:off x="566389" y="2321034"/>
            <a:ext cx="71475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Approach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800"/>
              <a:buFont typeface="Arial"/>
              <a:buChar char="•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Researchers used high-resolution microscopy and 3-D imaging to link cell envelope changes to lipid secretion in cells with increased activity of a master regulator or lacking a part of the cell division machinery.</a:t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566378" y="1351753"/>
            <a:ext cx="73899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Background/Objective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800"/>
              <a:buFont typeface="Arial"/>
              <a:buChar char="•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Understand how changes in cell envelope formation, growth, and division leads to bacterial lipid secretion</a:t>
            </a:r>
            <a:r>
              <a:rPr lang="en-US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566400" y="3617478"/>
            <a:ext cx="110592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800"/>
              <a:buFont typeface="Arial"/>
              <a:buChar char="•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Increasing CenK activity caused cells to secrete lipids because of defects in the outer membrane and the peptidoglycan, a mesh-like structure that forms the cell wall. Mutants of a previously uncharacterized protein, named DalA, that is part of a scaffold to build this mesh secrete lipids form the site of cell division.</a:t>
            </a:r>
            <a:endParaRPr/>
          </a:p>
        </p:txBody>
      </p:sp>
      <p:sp>
        <p:nvSpPr>
          <p:cNvPr id="80" name="Google Shape;80;p13"/>
          <p:cNvSpPr txBox="1"/>
          <p:nvPr/>
        </p:nvSpPr>
        <p:spPr>
          <a:xfrm>
            <a:off x="566400" y="4913924"/>
            <a:ext cx="110592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>
                <a:solidFill>
                  <a:srgbClr val="39738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Significance/Impacts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1A8109"/>
              </a:buClr>
              <a:buSzPts val="1800"/>
              <a:buFont typeface="Arial"/>
              <a:buChar char="•"/>
            </a:pPr>
            <a:r>
              <a:rPr lang="en-US" sz="1800">
                <a:latin typeface="Times New Roman"/>
                <a:ea typeface="Times New Roman"/>
                <a:cs typeface="Times New Roman"/>
                <a:sym typeface="Times New Roman"/>
              </a:rPr>
              <a:t>Oils produced by microbes could provide a source of renewable alternatives to petroleum-derived compounds, such as lubricants and jet fuel. These studies report new ways to increase bacterial lipid secretion. 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50172" y="257066"/>
            <a:ext cx="141577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BRC logo here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566375" y="5913425"/>
            <a:ext cx="113949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dirty="0" err="1">
                <a:latin typeface="Times New Roman"/>
                <a:ea typeface="Times New Roman"/>
                <a:cs typeface="Times New Roman"/>
                <a:sym typeface="Times New Roman"/>
              </a:rPr>
              <a:t>Alberge</a:t>
            </a: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, François, et al. </a:t>
            </a:r>
            <a:r>
              <a:rPr lang="en-US" sz="10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A previously uncharacterized divisome-associated lipoprotein, DalA, is needed for normal cell division in Rhodobacterales</a:t>
            </a: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1000" dirty="0" err="1">
                <a:latin typeface="Times New Roman"/>
                <a:ea typeface="Times New Roman"/>
                <a:cs typeface="Times New Roman"/>
                <a:sym typeface="Times New Roman"/>
              </a:rPr>
              <a:t>MBio</a:t>
            </a: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, e0120323 (2023). [DOI:</a:t>
            </a:r>
            <a:r>
              <a:rPr lang="en-US" sz="10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10.1128/mbio.01203-23</a:t>
            </a: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000" dirty="0" err="1">
                <a:latin typeface="Times New Roman"/>
                <a:ea typeface="Times New Roman"/>
                <a:cs typeface="Times New Roman"/>
                <a:sym typeface="Times New Roman"/>
              </a:rPr>
              <a:t>Lakey</a:t>
            </a: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, Bryan D., et al. </a:t>
            </a:r>
            <a:r>
              <a:rPr lang="en-US" sz="10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The role of CenKR in the coordination of Rhodobacter sphaeroides cell elongation and division</a:t>
            </a: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sz="1000">
                <a:latin typeface="Times New Roman"/>
                <a:ea typeface="Times New Roman"/>
                <a:cs typeface="Times New Roman"/>
                <a:sym typeface="Times New Roman"/>
              </a:rPr>
              <a:t>MBio, </a:t>
            </a: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e0063123 (2023). [DOI:</a:t>
            </a:r>
            <a:r>
              <a:rPr lang="en-US" sz="10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10.1128/mbio.00631-23</a:t>
            </a:r>
            <a:r>
              <a:rPr lang="en-US" sz="1000" dirty="0">
                <a:latin typeface="Times New Roman"/>
                <a:ea typeface="Times New Roman"/>
                <a:cs typeface="Times New Roman"/>
                <a:sym typeface="Times New Roman"/>
              </a:rPr>
              <a:t>]</a:t>
            </a:r>
            <a:endParaRPr sz="1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5639" y="146428"/>
            <a:ext cx="2087891" cy="923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3" descr="Black and white images of bacteria with an altered protein called DalA show cells dividing (left) and with deformations (right)."/>
          <p:cNvPicPr preferRelativeResize="0"/>
          <p:nvPr/>
        </p:nvPicPr>
        <p:blipFill rotWithShape="1">
          <a:blip r:embed="rId8">
            <a:alphaModFix/>
          </a:blip>
          <a:srcRect l="1625" r="1634"/>
          <a:stretch/>
        </p:blipFill>
        <p:spPr>
          <a:xfrm>
            <a:off x="8075650" y="1351749"/>
            <a:ext cx="3593947" cy="191954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7956275" y="3317488"/>
            <a:ext cx="3713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Fluorescence images of ΔdalA cells stained with FM4-64 (left). Helium-ion microscopy image of the same strain (right) showing OM protrusions (white arrows).</a:t>
            </a:r>
            <a:endParaRPr sz="1000" i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266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Studies offer clues to how bacteria shed fat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offer clues to how bacteria shed fat </dc:title>
  <cp:lastModifiedBy>Chris Hubbuch</cp:lastModifiedBy>
  <cp:revision>1</cp:revision>
  <dcterms:modified xsi:type="dcterms:W3CDTF">2023-08-08T17:28:30Z</dcterms:modified>
</cp:coreProperties>
</file>