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64" r:id="rId3"/>
    <p:sldMasterId id="2147483665" r:id="rId4"/>
  </p:sldMasterIdLst>
  <p:notesMasterIdLst>
    <p:notesMasterId r:id="rId5"/>
  </p:notesMasterIdLst>
  <p:sldIdLst>
    <p:sldId id="256" r:id="rId6"/>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3de7f7f88eb_2_3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0" name="Google Shape;110;g3de7f7f88eb_2_3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5" name="Shape 15"/>
        <p:cNvGrpSpPr/>
        <p:nvPr/>
      </p:nvGrpSpPr>
      <p:grpSpPr>
        <a:xfrm>
          <a:off x="0" y="0"/>
          <a:ext cx="0" cy="0"/>
          <a:chOff x="0" y="0"/>
          <a:chExt cx="0" cy="0"/>
        </a:xfrm>
      </p:grpSpPr>
      <p:sp>
        <p:nvSpPr>
          <p:cNvPr id="16" name="Google Shape;16;p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 name="Google Shape;18;p2"/>
          <p:cNvSpPr/>
          <p:nvPr/>
        </p:nvSpPr>
        <p:spPr>
          <a:xfrm>
            <a:off x="0" y="6320118"/>
            <a:ext cx="12192000" cy="537900"/>
          </a:xfrm>
          <a:prstGeom prst="rect">
            <a:avLst/>
          </a:prstGeom>
          <a:solidFill>
            <a:srgbClr val="0B2C4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Avenir"/>
              <a:ea typeface="Avenir"/>
              <a:cs typeface="Avenir"/>
              <a:sym typeface="Avenir"/>
            </a:endParaRPr>
          </a:p>
        </p:txBody>
      </p:sp>
      <p:pic>
        <p:nvPicPr>
          <p:cNvPr id="19" name="Google Shape;19;p2"/>
          <p:cNvPicPr preferRelativeResize="0"/>
          <p:nvPr/>
        </p:nvPicPr>
        <p:blipFill rotWithShape="1">
          <a:blip r:embed="rId2">
            <a:alphaModFix/>
          </a:blip>
          <a:srcRect b="0" l="0" r="0" t="0"/>
          <a:stretch/>
        </p:blipFill>
        <p:spPr>
          <a:xfrm>
            <a:off x="212667" y="6373156"/>
            <a:ext cx="2149533" cy="394974"/>
          </a:xfrm>
          <a:prstGeom prst="rect">
            <a:avLst/>
          </a:prstGeom>
          <a:noFill/>
          <a:ln>
            <a:noFill/>
          </a:ln>
        </p:spPr>
      </p:pic>
      <p:sp>
        <p:nvSpPr>
          <p:cNvPr id="20" name="Google Shape;20;p2"/>
          <p:cNvSpPr txBox="1"/>
          <p:nvPr/>
        </p:nvSpPr>
        <p:spPr>
          <a:xfrm>
            <a:off x="7694875" y="6404400"/>
            <a:ext cx="4284600" cy="369300"/>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0" i="0" lang="en-US" sz="1800" u="none" cap="none" strike="noStrike">
                <a:solidFill>
                  <a:srgbClr val="FFFFFF"/>
                </a:solidFill>
                <a:latin typeface="Avenir"/>
                <a:ea typeface="Avenir"/>
                <a:cs typeface="Avenir"/>
                <a:sym typeface="Avenir"/>
              </a:rPr>
              <a:t>Biological and Environmental Research</a:t>
            </a:r>
            <a:endParaRPr/>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3" name="Shape 63"/>
        <p:cNvGrpSpPr/>
        <p:nvPr/>
      </p:nvGrpSpPr>
      <p:grpSpPr>
        <a:xfrm>
          <a:off x="0" y="0"/>
          <a:ext cx="0" cy="0"/>
          <a:chOff x="0" y="0"/>
          <a:chExt cx="0" cy="0"/>
        </a:xfrm>
      </p:grpSpPr>
      <p:sp>
        <p:nvSpPr>
          <p:cNvPr id="64" name="Google Shape;64;p1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 name="Google Shape;65;p11"/>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66" name="Google Shape;66;p11"/>
          <p:cNvPicPr preferRelativeResize="0"/>
          <p:nvPr/>
        </p:nvPicPr>
        <p:blipFill rotWithShape="1">
          <a:blip r:embed="rId2">
            <a:alphaModFix/>
          </a:blip>
          <a:srcRect b="0" l="0" r="0" t="0"/>
          <a:stretch/>
        </p:blipFill>
        <p:spPr>
          <a:xfrm>
            <a:off x="0" y="6350000"/>
            <a:ext cx="12192000" cy="508000"/>
          </a:xfrm>
          <a:prstGeom prst="rect">
            <a:avLst/>
          </a:prstGeom>
          <a:noFill/>
          <a:ln>
            <a:noFill/>
          </a:ln>
        </p:spPr>
      </p:pic>
      <p:sp>
        <p:nvSpPr>
          <p:cNvPr id="67" name="Google Shape;67;p11"/>
          <p:cNvSpPr txBox="1"/>
          <p:nvPr/>
        </p:nvSpPr>
        <p:spPr>
          <a:xfrm>
            <a:off x="8448260" y="6492875"/>
            <a:ext cx="3666966"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lt1"/>
                </a:solidFill>
                <a:latin typeface="Calibri"/>
                <a:ea typeface="Calibri"/>
                <a:cs typeface="Calibri"/>
                <a:sym typeface="Calibri"/>
              </a:rPr>
              <a:t>Office of Biological and Environmental Research</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68" name="Shape 68"/>
        <p:cNvGrpSpPr/>
        <p:nvPr/>
      </p:nvGrpSpPr>
      <p:grpSpPr>
        <a:xfrm>
          <a:off x="0" y="0"/>
          <a:ext cx="0" cy="0"/>
          <a:chOff x="0" y="0"/>
          <a:chExt cx="0" cy="0"/>
        </a:xfrm>
      </p:grpSpPr>
      <p:sp>
        <p:nvSpPr>
          <p:cNvPr id="69" name="Google Shape;69;p12"/>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2"/>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71" name="Google Shape;71;p12"/>
          <p:cNvPicPr preferRelativeResize="0"/>
          <p:nvPr/>
        </p:nvPicPr>
        <p:blipFill rotWithShape="1">
          <a:blip r:embed="rId2">
            <a:alphaModFix/>
          </a:blip>
          <a:srcRect b="0" l="0" r="0" t="0"/>
          <a:stretch/>
        </p:blipFill>
        <p:spPr>
          <a:xfrm>
            <a:off x="0" y="6350000"/>
            <a:ext cx="12192000" cy="508000"/>
          </a:xfrm>
          <a:prstGeom prst="rect">
            <a:avLst/>
          </a:prstGeom>
          <a:noFill/>
          <a:ln>
            <a:noFill/>
          </a:ln>
        </p:spPr>
      </p:pic>
      <p:sp>
        <p:nvSpPr>
          <p:cNvPr id="72" name="Google Shape;72;p12"/>
          <p:cNvSpPr txBox="1"/>
          <p:nvPr/>
        </p:nvSpPr>
        <p:spPr>
          <a:xfrm>
            <a:off x="8448260" y="6492875"/>
            <a:ext cx="3666966"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lt1"/>
                </a:solidFill>
                <a:latin typeface="Calibri"/>
                <a:ea typeface="Calibri"/>
                <a:cs typeface="Calibri"/>
                <a:sym typeface="Calibri"/>
              </a:rPr>
              <a:t>Office of Biological and Environmental Research</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81" name="Shape 81"/>
        <p:cNvGrpSpPr/>
        <p:nvPr/>
      </p:nvGrpSpPr>
      <p:grpSpPr>
        <a:xfrm>
          <a:off x="0" y="0"/>
          <a:ext cx="0" cy="0"/>
          <a:chOff x="0" y="0"/>
          <a:chExt cx="0" cy="0"/>
        </a:xfrm>
      </p:grpSpPr>
      <p:sp>
        <p:nvSpPr>
          <p:cNvPr id="82" name="Google Shape;82;p14"/>
          <p:cNvSpPr txBox="1"/>
          <p:nvPr>
            <p:ph type="title"/>
          </p:nvPr>
        </p:nvSpPr>
        <p:spPr>
          <a:xfrm>
            <a:off x="2296541" y="110807"/>
            <a:ext cx="9429750" cy="821055"/>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1" i="0" sz="2750">
                <a:solidFill>
                  <a:srgbClr val="0A2C45"/>
                </a:solidFill>
                <a:latin typeface="Times New Roman"/>
                <a:ea typeface="Times New Roman"/>
                <a:cs typeface="Times New Roman"/>
                <a:sym typeface="Times New Roman"/>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3" name="Google Shape;83;p14"/>
          <p:cNvSpPr txBox="1"/>
          <p:nvPr>
            <p:ph idx="1" type="body"/>
          </p:nvPr>
        </p:nvSpPr>
        <p:spPr>
          <a:xfrm>
            <a:off x="232092" y="2930461"/>
            <a:ext cx="7663815" cy="3178175"/>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400"/>
              <a:buNone/>
              <a:defRPr b="1" i="1" sz="1550">
                <a:solidFill>
                  <a:srgbClr val="397389"/>
                </a:solidFill>
                <a:latin typeface="Times New Roman"/>
                <a:ea typeface="Times New Roman"/>
                <a:cs typeface="Times New Roman"/>
                <a:sym typeface="Times New Roman"/>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84" name="Google Shape;84;p14"/>
          <p:cNvSpPr txBox="1"/>
          <p:nvPr>
            <p:ph idx="11" type="ftr"/>
          </p:nvPr>
        </p:nvSpPr>
        <p:spPr>
          <a:xfrm>
            <a:off x="8911208" y="6513240"/>
            <a:ext cx="3204209" cy="192360"/>
          </a:xfrm>
          <a:prstGeom prst="rect">
            <a:avLst/>
          </a:prstGeom>
          <a:noFill/>
          <a:ln>
            <a:noFill/>
          </a:ln>
        </p:spPr>
        <p:txBody>
          <a:bodyPr anchorCtr="0" anchor="t" bIns="0" lIns="0" spcFirstLastPara="1" rIns="0" wrap="square" tIns="0">
            <a:spAutoFit/>
          </a:bodyPr>
          <a:lstStyle>
            <a:lvl1pPr lvl="0">
              <a:spcBef>
                <a:spcPts val="0"/>
              </a:spcBef>
              <a:spcAft>
                <a:spcPts val="0"/>
              </a:spcAft>
              <a:buSzPts val="1400"/>
              <a:buNone/>
              <a:defRPr b="0" i="0" sz="1550">
                <a:solidFill>
                  <a:schemeClr val="lt1"/>
                </a:solidFill>
                <a:latin typeface="Times New Roman"/>
                <a:ea typeface="Times New Roman"/>
                <a:cs typeface="Times New Roman"/>
                <a:sym typeface="Times New Roman"/>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4"/>
          <p:cNvSpPr txBox="1"/>
          <p:nvPr/>
        </p:nvSpPr>
        <p:spPr>
          <a:xfrm>
            <a:off x="1576467" y="6474023"/>
            <a:ext cx="1441420" cy="307777"/>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lang="en-US" sz="1400">
                <a:solidFill>
                  <a:schemeClr val="lt1"/>
                </a:solidFill>
                <a:latin typeface="Times New Roman"/>
                <a:ea typeface="Times New Roman"/>
                <a:cs typeface="Times New Roman"/>
                <a:sym typeface="Times New Roman"/>
              </a:rPr>
              <a:t>Office of Science</a:t>
            </a:r>
            <a:endParaRPr/>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86" name="Shape 86"/>
        <p:cNvGrpSpPr/>
        <p:nvPr/>
      </p:nvGrpSpPr>
      <p:grpSpPr>
        <a:xfrm>
          <a:off x="0" y="0"/>
          <a:ext cx="0" cy="0"/>
          <a:chOff x="0" y="0"/>
          <a:chExt cx="0" cy="0"/>
        </a:xfrm>
      </p:grpSpPr>
      <p:sp>
        <p:nvSpPr>
          <p:cNvPr id="87" name="Google Shape;87;p15"/>
          <p:cNvSpPr txBox="1"/>
          <p:nvPr>
            <p:ph type="ctrTitle"/>
          </p:nvPr>
        </p:nvSpPr>
        <p:spPr>
          <a:xfrm>
            <a:off x="914400" y="2125980"/>
            <a:ext cx="10363200" cy="144018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1" i="0" sz="2750">
                <a:solidFill>
                  <a:srgbClr val="0A2C45"/>
                </a:solidFill>
                <a:latin typeface="Times New Roman"/>
                <a:ea typeface="Times New Roman"/>
                <a:cs typeface="Times New Roman"/>
                <a:sym typeface="Times New Roman"/>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 name="Google Shape;88;p15"/>
          <p:cNvSpPr txBox="1"/>
          <p:nvPr>
            <p:ph idx="1" type="subTitle"/>
          </p:nvPr>
        </p:nvSpPr>
        <p:spPr>
          <a:xfrm>
            <a:off x="1828800" y="3840480"/>
            <a:ext cx="8534400" cy="171450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1" i="1" sz="1550">
                <a:solidFill>
                  <a:srgbClr val="397389"/>
                </a:solidFill>
                <a:latin typeface="Times New Roman"/>
                <a:ea typeface="Times New Roman"/>
                <a:cs typeface="Times New Roman"/>
                <a:sym typeface="Times New Roman"/>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 name="Google Shape;89;p15"/>
          <p:cNvSpPr txBox="1"/>
          <p:nvPr>
            <p:ph idx="11" type="ftr"/>
          </p:nvPr>
        </p:nvSpPr>
        <p:spPr>
          <a:xfrm>
            <a:off x="8911208" y="6513240"/>
            <a:ext cx="3204209" cy="192360"/>
          </a:xfrm>
          <a:prstGeom prst="rect">
            <a:avLst/>
          </a:prstGeom>
          <a:noFill/>
          <a:ln>
            <a:noFill/>
          </a:ln>
        </p:spPr>
        <p:txBody>
          <a:bodyPr anchorCtr="0" anchor="t" bIns="0" lIns="0" spcFirstLastPara="1" rIns="0" wrap="square" tIns="0">
            <a:spAutoFit/>
          </a:bodyPr>
          <a:lstStyle>
            <a:lvl1pPr lvl="0">
              <a:spcBef>
                <a:spcPts val="0"/>
              </a:spcBef>
              <a:spcAft>
                <a:spcPts val="0"/>
              </a:spcAft>
              <a:buSzPts val="1400"/>
              <a:buNone/>
              <a:defRPr b="0" i="0" sz="1550">
                <a:solidFill>
                  <a:schemeClr val="lt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0" name="Google Shape;90;p15"/>
          <p:cNvSpPr txBox="1"/>
          <p:nvPr>
            <p:ph idx="10" type="dt"/>
          </p:nvPr>
        </p:nvSpPr>
        <p:spPr>
          <a:xfrm>
            <a:off x="609600" y="6377940"/>
            <a:ext cx="2804160" cy="342900"/>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sz="1800">
                <a:solidFill>
                  <a:srgbClr val="888888"/>
                </a:solidFil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91" name="Google Shape;91;p15"/>
          <p:cNvSpPr txBox="1"/>
          <p:nvPr>
            <p:ph idx="12" type="sldNum"/>
          </p:nvPr>
        </p:nvSpPr>
        <p:spPr>
          <a:xfrm>
            <a:off x="1524001" y="6477000"/>
            <a:ext cx="1371600" cy="215444"/>
          </a:xfrm>
          <a:prstGeom prst="rect">
            <a:avLst/>
          </a:prstGeom>
          <a:noFill/>
          <a:ln>
            <a:noFill/>
          </a:ln>
        </p:spPr>
        <p:txBody>
          <a:bodyPr anchorCtr="0" anchor="t" bIns="0" lIns="0" spcFirstLastPara="1" rIns="0" wrap="square" tIns="0">
            <a:spAutoFit/>
          </a:bodyPr>
          <a:lstStyle>
            <a:lvl1pPr indent="0" lvl="0" algn="r">
              <a:spcBef>
                <a:spcPts val="0"/>
              </a:spcBef>
              <a:buNone/>
              <a:defRPr>
                <a:solidFill>
                  <a:srgbClr val="888888"/>
                </a:solidFill>
              </a:defRPr>
            </a:lvl1pPr>
            <a:lvl2pPr indent="0" lvl="1" algn="r">
              <a:spcBef>
                <a:spcPts val="0"/>
              </a:spcBef>
              <a:buNone/>
              <a:defRPr>
                <a:solidFill>
                  <a:srgbClr val="888888"/>
                </a:solidFill>
              </a:defRPr>
            </a:lvl2pPr>
            <a:lvl3pPr indent="0" lvl="2" algn="r">
              <a:spcBef>
                <a:spcPts val="0"/>
              </a:spcBef>
              <a:buNone/>
              <a:defRPr>
                <a:solidFill>
                  <a:srgbClr val="888888"/>
                </a:solidFill>
              </a:defRPr>
            </a:lvl3pPr>
            <a:lvl4pPr indent="0" lvl="3" algn="r">
              <a:spcBef>
                <a:spcPts val="0"/>
              </a:spcBef>
              <a:buNone/>
              <a:defRPr>
                <a:solidFill>
                  <a:srgbClr val="888888"/>
                </a:solidFill>
              </a:defRPr>
            </a:lvl4pPr>
            <a:lvl5pPr indent="0" lvl="4" algn="r">
              <a:spcBef>
                <a:spcPts val="0"/>
              </a:spcBef>
              <a:buNone/>
              <a:defRPr>
                <a:solidFill>
                  <a:srgbClr val="888888"/>
                </a:solidFill>
              </a:defRPr>
            </a:lvl5pPr>
            <a:lvl6pPr indent="0" lvl="5" algn="r">
              <a:spcBef>
                <a:spcPts val="0"/>
              </a:spcBef>
              <a:buNone/>
              <a:defRPr>
                <a:solidFill>
                  <a:srgbClr val="888888"/>
                </a:solidFill>
              </a:defRPr>
            </a:lvl6pPr>
            <a:lvl7pPr indent="0" lvl="6" algn="r">
              <a:spcBef>
                <a:spcPts val="0"/>
              </a:spcBef>
              <a:buNone/>
              <a:defRPr>
                <a:solidFill>
                  <a:srgbClr val="888888"/>
                </a:solidFill>
              </a:defRPr>
            </a:lvl7pPr>
            <a:lvl8pPr indent="0" lvl="7" algn="r">
              <a:spcBef>
                <a:spcPts val="0"/>
              </a:spcBef>
              <a:buNone/>
              <a:defRPr>
                <a:solidFill>
                  <a:srgbClr val="888888"/>
                </a:solidFill>
              </a:defRPr>
            </a:lvl8pPr>
            <a:lvl9pPr indent="0" lvl="8"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sz="1400">
              <a:latin typeface="Times New Roman"/>
              <a:ea typeface="Times New Roman"/>
              <a:cs typeface="Times New Roman"/>
              <a:sym typeface="Times New Roman"/>
            </a:endParaRPr>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92" name="Shape 92"/>
        <p:cNvGrpSpPr/>
        <p:nvPr/>
      </p:nvGrpSpPr>
      <p:grpSpPr>
        <a:xfrm>
          <a:off x="0" y="0"/>
          <a:ext cx="0" cy="0"/>
          <a:chOff x="0" y="0"/>
          <a:chExt cx="0" cy="0"/>
        </a:xfrm>
      </p:grpSpPr>
      <p:sp>
        <p:nvSpPr>
          <p:cNvPr id="93" name="Google Shape;93;p16"/>
          <p:cNvSpPr txBox="1"/>
          <p:nvPr>
            <p:ph type="title"/>
          </p:nvPr>
        </p:nvSpPr>
        <p:spPr>
          <a:xfrm>
            <a:off x="2296541" y="110807"/>
            <a:ext cx="9429750" cy="821055"/>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1" i="0" sz="2750">
                <a:solidFill>
                  <a:srgbClr val="0A2C45"/>
                </a:solidFill>
                <a:latin typeface="Times New Roman"/>
                <a:ea typeface="Times New Roman"/>
                <a:cs typeface="Times New Roman"/>
                <a:sym typeface="Times New Roman"/>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6"/>
          <p:cNvSpPr txBox="1"/>
          <p:nvPr>
            <p:ph idx="1" type="body"/>
          </p:nvPr>
        </p:nvSpPr>
        <p:spPr>
          <a:xfrm>
            <a:off x="609600" y="1577340"/>
            <a:ext cx="5303520" cy="4526280"/>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95" name="Google Shape;95;p16"/>
          <p:cNvSpPr txBox="1"/>
          <p:nvPr>
            <p:ph idx="2" type="body"/>
          </p:nvPr>
        </p:nvSpPr>
        <p:spPr>
          <a:xfrm>
            <a:off x="6278880" y="1577340"/>
            <a:ext cx="5303520" cy="4526280"/>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96" name="Google Shape;96;p16"/>
          <p:cNvSpPr txBox="1"/>
          <p:nvPr>
            <p:ph idx="11" type="ftr"/>
          </p:nvPr>
        </p:nvSpPr>
        <p:spPr>
          <a:xfrm>
            <a:off x="8911208" y="6513240"/>
            <a:ext cx="3204209" cy="192360"/>
          </a:xfrm>
          <a:prstGeom prst="rect">
            <a:avLst/>
          </a:prstGeom>
          <a:noFill/>
          <a:ln>
            <a:noFill/>
          </a:ln>
        </p:spPr>
        <p:txBody>
          <a:bodyPr anchorCtr="0" anchor="t" bIns="0" lIns="0" spcFirstLastPara="1" rIns="0" wrap="square" tIns="0">
            <a:spAutoFit/>
          </a:bodyPr>
          <a:lstStyle>
            <a:lvl1pPr lvl="0">
              <a:spcBef>
                <a:spcPts val="0"/>
              </a:spcBef>
              <a:spcAft>
                <a:spcPts val="0"/>
              </a:spcAft>
              <a:buSzPts val="1400"/>
              <a:buNone/>
              <a:defRPr b="0" i="0" sz="1550">
                <a:solidFill>
                  <a:schemeClr val="lt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7" name="Google Shape;97;p16"/>
          <p:cNvSpPr txBox="1"/>
          <p:nvPr>
            <p:ph idx="10" type="dt"/>
          </p:nvPr>
        </p:nvSpPr>
        <p:spPr>
          <a:xfrm>
            <a:off x="609600" y="6377940"/>
            <a:ext cx="2804160" cy="342900"/>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sz="1800">
                <a:solidFill>
                  <a:srgbClr val="888888"/>
                </a:solidFil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98" name="Google Shape;98;p16"/>
          <p:cNvSpPr txBox="1"/>
          <p:nvPr>
            <p:ph idx="12" type="sldNum"/>
          </p:nvPr>
        </p:nvSpPr>
        <p:spPr>
          <a:xfrm>
            <a:off x="1524001" y="6477000"/>
            <a:ext cx="1371600" cy="215444"/>
          </a:xfrm>
          <a:prstGeom prst="rect">
            <a:avLst/>
          </a:prstGeom>
          <a:noFill/>
          <a:ln>
            <a:noFill/>
          </a:ln>
        </p:spPr>
        <p:txBody>
          <a:bodyPr anchorCtr="0" anchor="t" bIns="0" lIns="0" spcFirstLastPara="1" rIns="0" wrap="square" tIns="0">
            <a:spAutoFit/>
          </a:bodyPr>
          <a:lstStyle>
            <a:lvl1pPr indent="0" lvl="0" algn="r">
              <a:spcBef>
                <a:spcPts val="0"/>
              </a:spcBef>
              <a:buNone/>
              <a:defRPr>
                <a:solidFill>
                  <a:srgbClr val="888888"/>
                </a:solidFill>
              </a:defRPr>
            </a:lvl1pPr>
            <a:lvl2pPr indent="0" lvl="1" algn="r">
              <a:spcBef>
                <a:spcPts val="0"/>
              </a:spcBef>
              <a:buNone/>
              <a:defRPr>
                <a:solidFill>
                  <a:srgbClr val="888888"/>
                </a:solidFill>
              </a:defRPr>
            </a:lvl2pPr>
            <a:lvl3pPr indent="0" lvl="2" algn="r">
              <a:spcBef>
                <a:spcPts val="0"/>
              </a:spcBef>
              <a:buNone/>
              <a:defRPr>
                <a:solidFill>
                  <a:srgbClr val="888888"/>
                </a:solidFill>
              </a:defRPr>
            </a:lvl3pPr>
            <a:lvl4pPr indent="0" lvl="3" algn="r">
              <a:spcBef>
                <a:spcPts val="0"/>
              </a:spcBef>
              <a:buNone/>
              <a:defRPr>
                <a:solidFill>
                  <a:srgbClr val="888888"/>
                </a:solidFill>
              </a:defRPr>
            </a:lvl4pPr>
            <a:lvl5pPr indent="0" lvl="4" algn="r">
              <a:spcBef>
                <a:spcPts val="0"/>
              </a:spcBef>
              <a:buNone/>
              <a:defRPr>
                <a:solidFill>
                  <a:srgbClr val="888888"/>
                </a:solidFill>
              </a:defRPr>
            </a:lvl5pPr>
            <a:lvl6pPr indent="0" lvl="5" algn="r">
              <a:spcBef>
                <a:spcPts val="0"/>
              </a:spcBef>
              <a:buNone/>
              <a:defRPr>
                <a:solidFill>
                  <a:srgbClr val="888888"/>
                </a:solidFill>
              </a:defRPr>
            </a:lvl6pPr>
            <a:lvl7pPr indent="0" lvl="6" algn="r">
              <a:spcBef>
                <a:spcPts val="0"/>
              </a:spcBef>
              <a:buNone/>
              <a:defRPr>
                <a:solidFill>
                  <a:srgbClr val="888888"/>
                </a:solidFill>
              </a:defRPr>
            </a:lvl7pPr>
            <a:lvl8pPr indent="0" lvl="7" algn="r">
              <a:spcBef>
                <a:spcPts val="0"/>
              </a:spcBef>
              <a:buNone/>
              <a:defRPr>
                <a:solidFill>
                  <a:srgbClr val="888888"/>
                </a:solidFill>
              </a:defRPr>
            </a:lvl8pPr>
            <a:lvl9pPr indent="0" lvl="8"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sz="1400">
              <a:latin typeface="Times New Roman"/>
              <a:ea typeface="Times New Roman"/>
              <a:cs typeface="Times New Roman"/>
              <a:sym typeface="Times New Roman"/>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99" name="Shape 99"/>
        <p:cNvGrpSpPr/>
        <p:nvPr/>
      </p:nvGrpSpPr>
      <p:grpSpPr>
        <a:xfrm>
          <a:off x="0" y="0"/>
          <a:ext cx="0" cy="0"/>
          <a:chOff x="0" y="0"/>
          <a:chExt cx="0" cy="0"/>
        </a:xfrm>
      </p:grpSpPr>
      <p:sp>
        <p:nvSpPr>
          <p:cNvPr id="100" name="Google Shape;100;p17"/>
          <p:cNvSpPr txBox="1"/>
          <p:nvPr>
            <p:ph type="title"/>
          </p:nvPr>
        </p:nvSpPr>
        <p:spPr>
          <a:xfrm>
            <a:off x="2296541" y="110807"/>
            <a:ext cx="9429750" cy="821055"/>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1" i="0" sz="2750">
                <a:solidFill>
                  <a:srgbClr val="0A2C45"/>
                </a:solidFill>
                <a:latin typeface="Times New Roman"/>
                <a:ea typeface="Times New Roman"/>
                <a:cs typeface="Times New Roman"/>
                <a:sym typeface="Times New Roman"/>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1" name="Google Shape;101;p17"/>
          <p:cNvSpPr txBox="1"/>
          <p:nvPr>
            <p:ph idx="11" type="ftr"/>
          </p:nvPr>
        </p:nvSpPr>
        <p:spPr>
          <a:xfrm>
            <a:off x="8911208" y="6513240"/>
            <a:ext cx="3204209" cy="192360"/>
          </a:xfrm>
          <a:prstGeom prst="rect">
            <a:avLst/>
          </a:prstGeom>
          <a:noFill/>
          <a:ln>
            <a:noFill/>
          </a:ln>
        </p:spPr>
        <p:txBody>
          <a:bodyPr anchorCtr="0" anchor="t" bIns="0" lIns="0" spcFirstLastPara="1" rIns="0" wrap="square" tIns="0">
            <a:spAutoFit/>
          </a:bodyPr>
          <a:lstStyle>
            <a:lvl1pPr lvl="0">
              <a:spcBef>
                <a:spcPts val="0"/>
              </a:spcBef>
              <a:spcAft>
                <a:spcPts val="0"/>
              </a:spcAft>
              <a:buSzPts val="1400"/>
              <a:buNone/>
              <a:defRPr b="0" i="0" sz="1550">
                <a:solidFill>
                  <a:schemeClr val="lt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2" name="Google Shape;102;p17"/>
          <p:cNvSpPr txBox="1"/>
          <p:nvPr>
            <p:ph idx="10" type="dt"/>
          </p:nvPr>
        </p:nvSpPr>
        <p:spPr>
          <a:xfrm>
            <a:off x="609600" y="6377940"/>
            <a:ext cx="2804160" cy="342900"/>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sz="1800">
                <a:solidFill>
                  <a:srgbClr val="888888"/>
                </a:solidFil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03" name="Google Shape;103;p17"/>
          <p:cNvSpPr txBox="1"/>
          <p:nvPr>
            <p:ph idx="12" type="sldNum"/>
          </p:nvPr>
        </p:nvSpPr>
        <p:spPr>
          <a:xfrm>
            <a:off x="1524001" y="6477000"/>
            <a:ext cx="1371600" cy="215444"/>
          </a:xfrm>
          <a:prstGeom prst="rect">
            <a:avLst/>
          </a:prstGeom>
          <a:noFill/>
          <a:ln>
            <a:noFill/>
          </a:ln>
        </p:spPr>
        <p:txBody>
          <a:bodyPr anchorCtr="0" anchor="t" bIns="0" lIns="0" spcFirstLastPara="1" rIns="0" wrap="square" tIns="0">
            <a:spAutoFit/>
          </a:bodyPr>
          <a:lstStyle>
            <a:lvl1pPr indent="0" lvl="0" algn="r">
              <a:spcBef>
                <a:spcPts val="0"/>
              </a:spcBef>
              <a:buNone/>
              <a:defRPr>
                <a:solidFill>
                  <a:srgbClr val="888888"/>
                </a:solidFill>
              </a:defRPr>
            </a:lvl1pPr>
            <a:lvl2pPr indent="0" lvl="1" algn="r">
              <a:spcBef>
                <a:spcPts val="0"/>
              </a:spcBef>
              <a:buNone/>
              <a:defRPr>
                <a:solidFill>
                  <a:srgbClr val="888888"/>
                </a:solidFill>
              </a:defRPr>
            </a:lvl2pPr>
            <a:lvl3pPr indent="0" lvl="2" algn="r">
              <a:spcBef>
                <a:spcPts val="0"/>
              </a:spcBef>
              <a:buNone/>
              <a:defRPr>
                <a:solidFill>
                  <a:srgbClr val="888888"/>
                </a:solidFill>
              </a:defRPr>
            </a:lvl3pPr>
            <a:lvl4pPr indent="0" lvl="3" algn="r">
              <a:spcBef>
                <a:spcPts val="0"/>
              </a:spcBef>
              <a:buNone/>
              <a:defRPr>
                <a:solidFill>
                  <a:srgbClr val="888888"/>
                </a:solidFill>
              </a:defRPr>
            </a:lvl4pPr>
            <a:lvl5pPr indent="0" lvl="4" algn="r">
              <a:spcBef>
                <a:spcPts val="0"/>
              </a:spcBef>
              <a:buNone/>
              <a:defRPr>
                <a:solidFill>
                  <a:srgbClr val="888888"/>
                </a:solidFill>
              </a:defRPr>
            </a:lvl5pPr>
            <a:lvl6pPr indent="0" lvl="5" algn="r">
              <a:spcBef>
                <a:spcPts val="0"/>
              </a:spcBef>
              <a:buNone/>
              <a:defRPr>
                <a:solidFill>
                  <a:srgbClr val="888888"/>
                </a:solidFill>
              </a:defRPr>
            </a:lvl6pPr>
            <a:lvl7pPr indent="0" lvl="6" algn="r">
              <a:spcBef>
                <a:spcPts val="0"/>
              </a:spcBef>
              <a:buNone/>
              <a:defRPr>
                <a:solidFill>
                  <a:srgbClr val="888888"/>
                </a:solidFill>
              </a:defRPr>
            </a:lvl7pPr>
            <a:lvl8pPr indent="0" lvl="7" algn="r">
              <a:spcBef>
                <a:spcPts val="0"/>
              </a:spcBef>
              <a:buNone/>
              <a:defRPr>
                <a:solidFill>
                  <a:srgbClr val="888888"/>
                </a:solidFill>
              </a:defRPr>
            </a:lvl8pPr>
            <a:lvl9pPr indent="0" lvl="8"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sz="1400">
              <a:latin typeface="Times New Roman"/>
              <a:ea typeface="Times New Roman"/>
              <a:cs typeface="Times New Roman"/>
              <a:sym typeface="Times New Roman"/>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104" name="Shape 104"/>
        <p:cNvGrpSpPr/>
        <p:nvPr/>
      </p:nvGrpSpPr>
      <p:grpSpPr>
        <a:xfrm>
          <a:off x="0" y="0"/>
          <a:ext cx="0" cy="0"/>
          <a:chOff x="0" y="0"/>
          <a:chExt cx="0" cy="0"/>
        </a:xfrm>
      </p:grpSpPr>
      <p:sp>
        <p:nvSpPr>
          <p:cNvPr id="105" name="Google Shape;105;p18"/>
          <p:cNvSpPr txBox="1"/>
          <p:nvPr>
            <p:ph idx="11" type="ftr"/>
          </p:nvPr>
        </p:nvSpPr>
        <p:spPr>
          <a:xfrm>
            <a:off x="8911208" y="6513240"/>
            <a:ext cx="3204209" cy="192360"/>
          </a:xfrm>
          <a:prstGeom prst="rect">
            <a:avLst/>
          </a:prstGeom>
          <a:noFill/>
          <a:ln>
            <a:noFill/>
          </a:ln>
        </p:spPr>
        <p:txBody>
          <a:bodyPr anchorCtr="0" anchor="t" bIns="0" lIns="0" spcFirstLastPara="1" rIns="0" wrap="square" tIns="0">
            <a:spAutoFit/>
          </a:bodyPr>
          <a:lstStyle>
            <a:lvl1pPr lvl="0">
              <a:spcBef>
                <a:spcPts val="0"/>
              </a:spcBef>
              <a:spcAft>
                <a:spcPts val="0"/>
              </a:spcAft>
              <a:buSzPts val="1400"/>
              <a:buNone/>
              <a:defRPr b="0" i="0" sz="1550">
                <a:solidFill>
                  <a:schemeClr val="lt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6" name="Google Shape;106;p18"/>
          <p:cNvSpPr txBox="1"/>
          <p:nvPr>
            <p:ph idx="10" type="dt"/>
          </p:nvPr>
        </p:nvSpPr>
        <p:spPr>
          <a:xfrm>
            <a:off x="609600" y="6377940"/>
            <a:ext cx="2804160" cy="342900"/>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sz="1800">
                <a:solidFill>
                  <a:srgbClr val="888888"/>
                </a:solidFil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07" name="Google Shape;107;p18"/>
          <p:cNvSpPr txBox="1"/>
          <p:nvPr>
            <p:ph idx="12" type="sldNum"/>
          </p:nvPr>
        </p:nvSpPr>
        <p:spPr>
          <a:xfrm>
            <a:off x="1524001" y="6477000"/>
            <a:ext cx="1371600" cy="215444"/>
          </a:xfrm>
          <a:prstGeom prst="rect">
            <a:avLst/>
          </a:prstGeom>
          <a:noFill/>
          <a:ln>
            <a:noFill/>
          </a:ln>
        </p:spPr>
        <p:txBody>
          <a:bodyPr anchorCtr="0" anchor="t" bIns="0" lIns="0" spcFirstLastPara="1" rIns="0" wrap="square" tIns="0">
            <a:spAutoFit/>
          </a:bodyPr>
          <a:lstStyle>
            <a:lvl1pPr indent="0" lvl="0" algn="r">
              <a:spcBef>
                <a:spcPts val="0"/>
              </a:spcBef>
              <a:buNone/>
              <a:defRPr>
                <a:solidFill>
                  <a:srgbClr val="888888"/>
                </a:solidFill>
              </a:defRPr>
            </a:lvl1pPr>
            <a:lvl2pPr indent="0" lvl="1" algn="r">
              <a:spcBef>
                <a:spcPts val="0"/>
              </a:spcBef>
              <a:buNone/>
              <a:defRPr>
                <a:solidFill>
                  <a:srgbClr val="888888"/>
                </a:solidFill>
              </a:defRPr>
            </a:lvl2pPr>
            <a:lvl3pPr indent="0" lvl="2" algn="r">
              <a:spcBef>
                <a:spcPts val="0"/>
              </a:spcBef>
              <a:buNone/>
              <a:defRPr>
                <a:solidFill>
                  <a:srgbClr val="888888"/>
                </a:solidFill>
              </a:defRPr>
            </a:lvl3pPr>
            <a:lvl4pPr indent="0" lvl="3" algn="r">
              <a:spcBef>
                <a:spcPts val="0"/>
              </a:spcBef>
              <a:buNone/>
              <a:defRPr>
                <a:solidFill>
                  <a:srgbClr val="888888"/>
                </a:solidFill>
              </a:defRPr>
            </a:lvl4pPr>
            <a:lvl5pPr indent="0" lvl="4" algn="r">
              <a:spcBef>
                <a:spcPts val="0"/>
              </a:spcBef>
              <a:buNone/>
              <a:defRPr>
                <a:solidFill>
                  <a:srgbClr val="888888"/>
                </a:solidFill>
              </a:defRPr>
            </a:lvl5pPr>
            <a:lvl6pPr indent="0" lvl="5" algn="r">
              <a:spcBef>
                <a:spcPts val="0"/>
              </a:spcBef>
              <a:buNone/>
              <a:defRPr>
                <a:solidFill>
                  <a:srgbClr val="888888"/>
                </a:solidFill>
              </a:defRPr>
            </a:lvl6pPr>
            <a:lvl7pPr indent="0" lvl="6" algn="r">
              <a:spcBef>
                <a:spcPts val="0"/>
              </a:spcBef>
              <a:buNone/>
              <a:defRPr>
                <a:solidFill>
                  <a:srgbClr val="888888"/>
                </a:solidFill>
              </a:defRPr>
            </a:lvl7pPr>
            <a:lvl8pPr indent="0" lvl="7" algn="r">
              <a:spcBef>
                <a:spcPts val="0"/>
              </a:spcBef>
              <a:buNone/>
              <a:defRPr>
                <a:solidFill>
                  <a:srgbClr val="888888"/>
                </a:solidFill>
              </a:defRPr>
            </a:lvl8pPr>
            <a:lvl9pPr indent="0" lvl="8"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sz="1400">
              <a:latin typeface="Times New Roman"/>
              <a:ea typeface="Times New Roman"/>
              <a:cs typeface="Times New Roman"/>
              <a:sym typeface="Times New Roman"/>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1" name="Shape 21"/>
        <p:cNvGrpSpPr/>
        <p:nvPr/>
      </p:nvGrpSpPr>
      <p:grpSpPr>
        <a:xfrm>
          <a:off x="0" y="0"/>
          <a:ext cx="0" cy="0"/>
          <a:chOff x="0" y="0"/>
          <a:chExt cx="0" cy="0"/>
        </a:xfrm>
      </p:grpSpPr>
      <p:pic>
        <p:nvPicPr>
          <p:cNvPr id="22" name="Google Shape;22;p3"/>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3" name="Google Shape;23;p3"/>
          <p:cNvSpPr txBox="1"/>
          <p:nvPr>
            <p:ph type="ctrTitle"/>
          </p:nvPr>
        </p:nvSpPr>
        <p:spPr>
          <a:xfrm>
            <a:off x="6023112" y="421517"/>
            <a:ext cx="5605671" cy="165576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0"/>
              </a:spcBef>
              <a:spcAft>
                <a:spcPts val="0"/>
              </a:spcAft>
              <a:buClr>
                <a:schemeClr val="lt1"/>
              </a:buClr>
              <a:buSzPts val="5400"/>
              <a:buFont typeface="Calibri"/>
              <a:buNone/>
              <a:defRPr sz="54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 name="Google Shape;24;p3"/>
          <p:cNvSpPr txBox="1"/>
          <p:nvPr>
            <p:ph idx="1" type="subTitle"/>
          </p:nvPr>
        </p:nvSpPr>
        <p:spPr>
          <a:xfrm>
            <a:off x="6023112" y="3602038"/>
            <a:ext cx="5605671"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lt1"/>
              </a:buClr>
              <a:buSzPts val="2400"/>
              <a:buNone/>
              <a:defRPr sz="2400">
                <a:solidFill>
                  <a:schemeClr val="l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5" name="Shape 25"/>
        <p:cNvGrpSpPr/>
        <p:nvPr/>
      </p:nvGrpSpPr>
      <p:grpSpPr>
        <a:xfrm>
          <a:off x="0" y="0"/>
          <a:ext cx="0" cy="0"/>
          <a:chOff x="0" y="0"/>
          <a:chExt cx="0" cy="0"/>
        </a:xfrm>
      </p:grpSpPr>
      <p:sp>
        <p:nvSpPr>
          <p:cNvPr id="26" name="Google Shape;26;p4"/>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 name="Google Shape;27;p4"/>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pic>
        <p:nvPicPr>
          <p:cNvPr id="28" name="Google Shape;28;p4"/>
          <p:cNvPicPr preferRelativeResize="0"/>
          <p:nvPr/>
        </p:nvPicPr>
        <p:blipFill rotWithShape="1">
          <a:blip r:embed="rId2">
            <a:alphaModFix/>
          </a:blip>
          <a:srcRect b="0" l="0" r="0" t="0"/>
          <a:stretch/>
        </p:blipFill>
        <p:spPr>
          <a:xfrm>
            <a:off x="0" y="6350000"/>
            <a:ext cx="12192000" cy="508000"/>
          </a:xfrm>
          <a:prstGeom prst="rect">
            <a:avLst/>
          </a:prstGeom>
          <a:noFill/>
          <a:ln>
            <a:noFill/>
          </a:ln>
        </p:spPr>
      </p:pic>
      <p:sp>
        <p:nvSpPr>
          <p:cNvPr id="29" name="Google Shape;29;p4"/>
          <p:cNvSpPr txBox="1"/>
          <p:nvPr/>
        </p:nvSpPr>
        <p:spPr>
          <a:xfrm>
            <a:off x="8448260" y="6492875"/>
            <a:ext cx="3666966"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lt1"/>
                </a:solidFill>
                <a:latin typeface="Calibri"/>
                <a:ea typeface="Calibri"/>
                <a:cs typeface="Calibri"/>
                <a:sym typeface="Calibri"/>
              </a:rPr>
              <a:t>Office of Biological and Environmental Research</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0" name="Shape 30"/>
        <p:cNvGrpSpPr/>
        <p:nvPr/>
      </p:nvGrpSpPr>
      <p:grpSpPr>
        <a:xfrm>
          <a:off x="0" y="0"/>
          <a:ext cx="0" cy="0"/>
          <a:chOff x="0" y="0"/>
          <a:chExt cx="0" cy="0"/>
        </a:xfrm>
      </p:grpSpPr>
      <p:sp>
        <p:nvSpPr>
          <p:cNvPr id="31" name="Google Shape;31;p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2" name="Google Shape;32;p5"/>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5"/>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34" name="Google Shape;34;p5"/>
          <p:cNvPicPr preferRelativeResize="0"/>
          <p:nvPr/>
        </p:nvPicPr>
        <p:blipFill rotWithShape="1">
          <a:blip r:embed="rId2">
            <a:alphaModFix/>
          </a:blip>
          <a:srcRect b="0" l="0" r="0" t="0"/>
          <a:stretch/>
        </p:blipFill>
        <p:spPr>
          <a:xfrm>
            <a:off x="0" y="6350000"/>
            <a:ext cx="12192000" cy="508000"/>
          </a:xfrm>
          <a:prstGeom prst="rect">
            <a:avLst/>
          </a:prstGeom>
          <a:noFill/>
          <a:ln>
            <a:noFill/>
          </a:ln>
        </p:spPr>
      </p:pic>
      <p:sp>
        <p:nvSpPr>
          <p:cNvPr id="35" name="Google Shape;35;p5"/>
          <p:cNvSpPr txBox="1"/>
          <p:nvPr/>
        </p:nvSpPr>
        <p:spPr>
          <a:xfrm>
            <a:off x="8448260" y="6492875"/>
            <a:ext cx="3666966"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lt1"/>
                </a:solidFill>
                <a:latin typeface="Calibri"/>
                <a:ea typeface="Calibri"/>
                <a:cs typeface="Calibri"/>
                <a:sym typeface="Calibri"/>
              </a:rPr>
              <a:t>Office of Biological and Environmental Research</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6" name="Shape 36"/>
        <p:cNvGrpSpPr/>
        <p:nvPr/>
      </p:nvGrpSpPr>
      <p:grpSpPr>
        <a:xfrm>
          <a:off x="0" y="0"/>
          <a:ext cx="0" cy="0"/>
          <a:chOff x="0" y="0"/>
          <a:chExt cx="0" cy="0"/>
        </a:xfrm>
      </p:grpSpPr>
      <p:sp>
        <p:nvSpPr>
          <p:cNvPr id="37" name="Google Shape;37;p6"/>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6"/>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 name="Google Shape;39;p6"/>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6"/>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 name="Google Shape;41;p6"/>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42" name="Google Shape;42;p6"/>
          <p:cNvPicPr preferRelativeResize="0"/>
          <p:nvPr/>
        </p:nvPicPr>
        <p:blipFill rotWithShape="1">
          <a:blip r:embed="rId2">
            <a:alphaModFix/>
          </a:blip>
          <a:srcRect b="0" l="0" r="0" t="0"/>
          <a:stretch/>
        </p:blipFill>
        <p:spPr>
          <a:xfrm>
            <a:off x="0" y="6350000"/>
            <a:ext cx="12192000" cy="508000"/>
          </a:xfrm>
          <a:prstGeom prst="rect">
            <a:avLst/>
          </a:prstGeom>
          <a:noFill/>
          <a:ln>
            <a:noFill/>
          </a:ln>
        </p:spPr>
      </p:pic>
      <p:sp>
        <p:nvSpPr>
          <p:cNvPr id="43" name="Google Shape;43;p6"/>
          <p:cNvSpPr txBox="1"/>
          <p:nvPr/>
        </p:nvSpPr>
        <p:spPr>
          <a:xfrm>
            <a:off x="8448260" y="6492875"/>
            <a:ext cx="3666966"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lt1"/>
                </a:solidFill>
                <a:latin typeface="Calibri"/>
                <a:ea typeface="Calibri"/>
                <a:cs typeface="Calibri"/>
                <a:sym typeface="Calibri"/>
              </a:rPr>
              <a:t>Office of Biological and Environmental Research</a:t>
            </a: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4" name="Shape 44"/>
        <p:cNvGrpSpPr/>
        <p:nvPr/>
      </p:nvGrpSpPr>
      <p:grpSpPr>
        <a:xfrm>
          <a:off x="0" y="0"/>
          <a:ext cx="0" cy="0"/>
          <a:chOff x="0" y="0"/>
          <a:chExt cx="0" cy="0"/>
        </a:xfrm>
      </p:grpSpPr>
      <p:sp>
        <p:nvSpPr>
          <p:cNvPr id="45" name="Google Shape;45;p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id="46" name="Google Shape;46;p7"/>
          <p:cNvPicPr preferRelativeResize="0"/>
          <p:nvPr/>
        </p:nvPicPr>
        <p:blipFill rotWithShape="1">
          <a:blip r:embed="rId2">
            <a:alphaModFix/>
          </a:blip>
          <a:srcRect b="0" l="0" r="0" t="0"/>
          <a:stretch/>
        </p:blipFill>
        <p:spPr>
          <a:xfrm>
            <a:off x="0" y="6350000"/>
            <a:ext cx="12192000" cy="508000"/>
          </a:xfrm>
          <a:prstGeom prst="rect">
            <a:avLst/>
          </a:prstGeom>
          <a:noFill/>
          <a:ln>
            <a:noFill/>
          </a:ln>
        </p:spPr>
      </p:pic>
      <p:sp>
        <p:nvSpPr>
          <p:cNvPr id="47" name="Google Shape;47;p7"/>
          <p:cNvSpPr txBox="1"/>
          <p:nvPr/>
        </p:nvSpPr>
        <p:spPr>
          <a:xfrm>
            <a:off x="8448260" y="6492875"/>
            <a:ext cx="3666966"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lt1"/>
                </a:solidFill>
                <a:latin typeface="Calibri"/>
                <a:ea typeface="Calibri"/>
                <a:cs typeface="Calibri"/>
                <a:sym typeface="Calibri"/>
              </a:rPr>
              <a:t>Office of Biological and Environmental Research</a:t>
            </a: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pic>
        <p:nvPicPr>
          <p:cNvPr id="49" name="Google Shape;49;p8"/>
          <p:cNvPicPr preferRelativeResize="0"/>
          <p:nvPr/>
        </p:nvPicPr>
        <p:blipFill rotWithShape="1">
          <a:blip r:embed="rId2">
            <a:alphaModFix/>
          </a:blip>
          <a:srcRect b="0" l="0" r="0" t="0"/>
          <a:stretch/>
        </p:blipFill>
        <p:spPr>
          <a:xfrm>
            <a:off x="0" y="6350000"/>
            <a:ext cx="12192000" cy="508000"/>
          </a:xfrm>
          <a:prstGeom prst="rect">
            <a:avLst/>
          </a:prstGeom>
          <a:noFill/>
          <a:ln>
            <a:noFill/>
          </a:ln>
        </p:spPr>
      </p:pic>
      <p:sp>
        <p:nvSpPr>
          <p:cNvPr id="50" name="Google Shape;50;p8"/>
          <p:cNvSpPr txBox="1"/>
          <p:nvPr/>
        </p:nvSpPr>
        <p:spPr>
          <a:xfrm>
            <a:off x="8448260" y="6492875"/>
            <a:ext cx="3666966"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lt1"/>
                </a:solidFill>
                <a:latin typeface="Calibri"/>
                <a:ea typeface="Calibri"/>
                <a:cs typeface="Calibri"/>
                <a:sym typeface="Calibri"/>
              </a:rPr>
              <a:t>Office of Biological and Environmental Research</a:t>
            </a: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1" name="Shape 51"/>
        <p:cNvGrpSpPr/>
        <p:nvPr/>
      </p:nvGrpSpPr>
      <p:grpSpPr>
        <a:xfrm>
          <a:off x="0" y="0"/>
          <a:ext cx="0" cy="0"/>
          <a:chOff x="0" y="0"/>
          <a:chExt cx="0" cy="0"/>
        </a:xfrm>
      </p:grpSpPr>
      <p:sp>
        <p:nvSpPr>
          <p:cNvPr id="52" name="Google Shape;52;p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3" name="Google Shape;53;p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4" name="Google Shape;54;p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pic>
        <p:nvPicPr>
          <p:cNvPr id="55" name="Google Shape;55;p9"/>
          <p:cNvPicPr preferRelativeResize="0"/>
          <p:nvPr/>
        </p:nvPicPr>
        <p:blipFill rotWithShape="1">
          <a:blip r:embed="rId2">
            <a:alphaModFix/>
          </a:blip>
          <a:srcRect b="0" l="0" r="0" t="0"/>
          <a:stretch/>
        </p:blipFill>
        <p:spPr>
          <a:xfrm>
            <a:off x="0" y="6350000"/>
            <a:ext cx="12192000" cy="508000"/>
          </a:xfrm>
          <a:prstGeom prst="rect">
            <a:avLst/>
          </a:prstGeom>
          <a:noFill/>
          <a:ln>
            <a:noFill/>
          </a:ln>
        </p:spPr>
      </p:pic>
      <p:sp>
        <p:nvSpPr>
          <p:cNvPr id="56" name="Google Shape;56;p9"/>
          <p:cNvSpPr txBox="1"/>
          <p:nvPr/>
        </p:nvSpPr>
        <p:spPr>
          <a:xfrm>
            <a:off x="8448260" y="6492875"/>
            <a:ext cx="3666966"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lt1"/>
                </a:solidFill>
                <a:latin typeface="Calibri"/>
                <a:ea typeface="Calibri"/>
                <a:cs typeface="Calibri"/>
                <a:sym typeface="Calibri"/>
              </a:rPr>
              <a:t>Office of Biological and Environmental Research</a:t>
            </a: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57" name="Shape 57"/>
        <p:cNvGrpSpPr/>
        <p:nvPr/>
      </p:nvGrpSpPr>
      <p:grpSpPr>
        <a:xfrm>
          <a:off x="0" y="0"/>
          <a:ext cx="0" cy="0"/>
          <a:chOff x="0" y="0"/>
          <a:chExt cx="0" cy="0"/>
        </a:xfrm>
      </p:grpSpPr>
      <p:sp>
        <p:nvSpPr>
          <p:cNvPr id="58" name="Google Shape;58;p1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9" name="Google Shape;59;p10"/>
          <p:cNvSpPr/>
          <p:nvPr>
            <p:ph idx="2" type="pic"/>
          </p:nvPr>
        </p:nvSpPr>
        <p:spPr>
          <a:xfrm>
            <a:off x="5183188" y="987425"/>
            <a:ext cx="6172200" cy="4873625"/>
          </a:xfrm>
          <a:prstGeom prst="rect">
            <a:avLst/>
          </a:prstGeom>
          <a:noFill/>
          <a:ln>
            <a:noFill/>
          </a:ln>
        </p:spPr>
      </p:sp>
      <p:sp>
        <p:nvSpPr>
          <p:cNvPr id="60" name="Google Shape;60;p1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pic>
        <p:nvPicPr>
          <p:cNvPr id="61" name="Google Shape;61;p10"/>
          <p:cNvPicPr preferRelativeResize="0"/>
          <p:nvPr/>
        </p:nvPicPr>
        <p:blipFill rotWithShape="1">
          <a:blip r:embed="rId2">
            <a:alphaModFix/>
          </a:blip>
          <a:srcRect b="0" l="0" r="0" t="0"/>
          <a:stretch/>
        </p:blipFill>
        <p:spPr>
          <a:xfrm>
            <a:off x="0" y="6350000"/>
            <a:ext cx="12192000" cy="508000"/>
          </a:xfrm>
          <a:prstGeom prst="rect">
            <a:avLst/>
          </a:prstGeom>
          <a:noFill/>
          <a:ln>
            <a:noFill/>
          </a:ln>
        </p:spPr>
      </p:pic>
      <p:sp>
        <p:nvSpPr>
          <p:cNvPr id="62" name="Google Shape;62;p10"/>
          <p:cNvSpPr txBox="1"/>
          <p:nvPr/>
        </p:nvSpPr>
        <p:spPr>
          <a:xfrm>
            <a:off x="8448260" y="6492875"/>
            <a:ext cx="3666966"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lt1"/>
                </a:solidFill>
                <a:latin typeface="Calibri"/>
                <a:ea typeface="Calibri"/>
                <a:cs typeface="Calibri"/>
                <a:sym typeface="Calibri"/>
              </a:rPr>
              <a:t>Office of Biological and Environmental Research</a:t>
            </a:r>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2.xml"/><Relationship Id="rId3" Type="http://schemas.openxmlformats.org/officeDocument/2006/relationships/slideLayout" Target="../slideLayouts/slideLayout13.xml"/><Relationship Id="rId4" Type="http://schemas.openxmlformats.org/officeDocument/2006/relationships/slideLayout" Target="../slideLayouts/slideLayout14.xml"/><Relationship Id="rId5" Type="http://schemas.openxmlformats.org/officeDocument/2006/relationships/slideLayout" Target="../slideLayouts/slideLayout15.xml"/><Relationship Id="rId6" Type="http://schemas.openxmlformats.org/officeDocument/2006/relationships/slideLayout" Target="../slideLayouts/slideLayout16.xml"/><Relationship Id="rId7"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3" name="Shape 73"/>
        <p:cNvGrpSpPr/>
        <p:nvPr/>
      </p:nvGrpSpPr>
      <p:grpSpPr>
        <a:xfrm>
          <a:off x="0" y="0"/>
          <a:ext cx="0" cy="0"/>
          <a:chOff x="0" y="0"/>
          <a:chExt cx="0" cy="0"/>
        </a:xfrm>
      </p:grpSpPr>
      <p:sp>
        <p:nvSpPr>
          <p:cNvPr id="74" name="Google Shape;74;p13"/>
          <p:cNvSpPr/>
          <p:nvPr/>
        </p:nvSpPr>
        <p:spPr>
          <a:xfrm>
            <a:off x="0" y="6324600"/>
            <a:ext cx="12192000" cy="533400"/>
          </a:xfrm>
          <a:custGeom>
            <a:rect b="b" l="l" r="r" t="t"/>
            <a:pathLst>
              <a:path extrusionOk="0" h="533400" w="12192000">
                <a:moveTo>
                  <a:pt x="12192000" y="0"/>
                </a:moveTo>
                <a:lnTo>
                  <a:pt x="0" y="0"/>
                </a:lnTo>
                <a:lnTo>
                  <a:pt x="0" y="533400"/>
                </a:lnTo>
                <a:lnTo>
                  <a:pt x="12192000" y="533400"/>
                </a:lnTo>
                <a:lnTo>
                  <a:pt x="12192000" y="0"/>
                </a:lnTo>
                <a:close/>
              </a:path>
            </a:pathLst>
          </a:custGeom>
          <a:solidFill>
            <a:srgbClr val="0A2C45"/>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75" name="Google Shape;75;p13"/>
          <p:cNvSpPr txBox="1"/>
          <p:nvPr>
            <p:ph type="title"/>
          </p:nvPr>
        </p:nvSpPr>
        <p:spPr>
          <a:xfrm>
            <a:off x="2296541" y="110807"/>
            <a:ext cx="9429750" cy="821055"/>
          </a:xfrm>
          <a:prstGeom prst="rect">
            <a:avLst/>
          </a:prstGeom>
          <a:noFill/>
          <a:ln>
            <a:noFill/>
          </a:ln>
        </p:spPr>
        <p:txBody>
          <a:bodyPr anchorCtr="0" anchor="t" bIns="0" lIns="0" spcFirstLastPara="1" rIns="0" wrap="square" tIns="0">
            <a:spAutoFit/>
          </a:bodyPr>
          <a:lstStyle>
            <a:lvl1pPr lvl="0" marR="0" rtl="0" algn="l">
              <a:spcBef>
                <a:spcPts val="0"/>
              </a:spcBef>
              <a:spcAft>
                <a:spcPts val="0"/>
              </a:spcAft>
              <a:buSzPts val="1400"/>
              <a:buNone/>
              <a:defRPr b="1" i="0" sz="2750" u="none" cap="none" strike="noStrike">
                <a:solidFill>
                  <a:srgbClr val="0A2C45"/>
                </a:solidFill>
                <a:latin typeface="Times New Roman"/>
                <a:ea typeface="Times New Roman"/>
                <a:cs typeface="Times New Roman"/>
                <a:sym typeface="Times New Roman"/>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6" name="Google Shape;76;p13"/>
          <p:cNvSpPr txBox="1"/>
          <p:nvPr>
            <p:ph idx="1" type="body"/>
          </p:nvPr>
        </p:nvSpPr>
        <p:spPr>
          <a:xfrm>
            <a:off x="232092" y="2930461"/>
            <a:ext cx="7663815" cy="3178175"/>
          </a:xfrm>
          <a:prstGeom prst="rect">
            <a:avLst/>
          </a:prstGeom>
          <a:noFill/>
          <a:ln>
            <a:noFill/>
          </a:ln>
        </p:spPr>
        <p:txBody>
          <a:bodyPr anchorCtr="0" anchor="t" bIns="0" lIns="0" spcFirstLastPara="1" rIns="0" wrap="square" tIns="0">
            <a:spAutoFit/>
          </a:bodyPr>
          <a:lstStyle>
            <a:lvl1pPr indent="-228600" lvl="0" marL="457200" marR="0" rtl="0" algn="l">
              <a:spcBef>
                <a:spcPts val="0"/>
              </a:spcBef>
              <a:spcAft>
                <a:spcPts val="0"/>
              </a:spcAft>
              <a:buSzPts val="1400"/>
              <a:buNone/>
              <a:defRPr b="1" i="1" sz="1550" u="none" cap="none" strike="noStrike">
                <a:solidFill>
                  <a:srgbClr val="397389"/>
                </a:solidFill>
                <a:latin typeface="Times New Roman"/>
                <a:ea typeface="Times New Roman"/>
                <a:cs typeface="Times New Roman"/>
                <a:sym typeface="Times New Roman"/>
              </a:defRPr>
            </a:lvl1pPr>
            <a:lvl2pPr indent="-228600" lvl="1" marL="914400" marR="0" rtl="0" algn="l">
              <a:spcBef>
                <a:spcPts val="0"/>
              </a:spcBef>
              <a:spcAft>
                <a:spcPts val="0"/>
              </a:spcAft>
              <a:buSzPts val="1400"/>
              <a:buNone/>
              <a:defRPr b="0" i="0" sz="1800" u="none" cap="none" strike="noStrike">
                <a:latin typeface="Calibri"/>
                <a:ea typeface="Calibri"/>
                <a:cs typeface="Calibri"/>
                <a:sym typeface="Calibri"/>
              </a:defRPr>
            </a:lvl2pPr>
            <a:lvl3pPr indent="-228600" lvl="2" marL="1371600" marR="0" rtl="0" algn="l">
              <a:spcBef>
                <a:spcPts val="0"/>
              </a:spcBef>
              <a:spcAft>
                <a:spcPts val="0"/>
              </a:spcAft>
              <a:buSzPts val="1400"/>
              <a:buNone/>
              <a:defRPr b="0" i="0" sz="1800" u="none" cap="none" strike="noStrike">
                <a:latin typeface="Calibri"/>
                <a:ea typeface="Calibri"/>
                <a:cs typeface="Calibri"/>
                <a:sym typeface="Calibri"/>
              </a:defRPr>
            </a:lvl3pPr>
            <a:lvl4pPr indent="-228600" lvl="3" marL="1828800" marR="0" rtl="0" algn="l">
              <a:spcBef>
                <a:spcPts val="0"/>
              </a:spcBef>
              <a:spcAft>
                <a:spcPts val="0"/>
              </a:spcAft>
              <a:buSzPts val="1400"/>
              <a:buNone/>
              <a:defRPr b="0" i="0" sz="1800" u="none" cap="none" strike="noStrike">
                <a:latin typeface="Calibri"/>
                <a:ea typeface="Calibri"/>
                <a:cs typeface="Calibri"/>
                <a:sym typeface="Calibri"/>
              </a:defRPr>
            </a:lvl4pPr>
            <a:lvl5pPr indent="-228600" lvl="4" marL="2286000" marR="0" rtl="0" algn="l">
              <a:spcBef>
                <a:spcPts val="0"/>
              </a:spcBef>
              <a:spcAft>
                <a:spcPts val="0"/>
              </a:spcAft>
              <a:buSzPts val="1400"/>
              <a:buNone/>
              <a:defRPr b="0" i="0" sz="1800" u="none" cap="none" strike="noStrike">
                <a:latin typeface="Calibri"/>
                <a:ea typeface="Calibri"/>
                <a:cs typeface="Calibri"/>
                <a:sym typeface="Calibri"/>
              </a:defRPr>
            </a:lvl5pPr>
            <a:lvl6pPr indent="-228600" lvl="5" marL="2743200" marR="0" rtl="0" algn="l">
              <a:spcBef>
                <a:spcPts val="0"/>
              </a:spcBef>
              <a:spcAft>
                <a:spcPts val="0"/>
              </a:spcAft>
              <a:buSzPts val="1400"/>
              <a:buNone/>
              <a:defRPr b="0" i="0" sz="1800" u="none" cap="none" strike="noStrike">
                <a:latin typeface="Calibri"/>
                <a:ea typeface="Calibri"/>
                <a:cs typeface="Calibri"/>
                <a:sym typeface="Calibri"/>
              </a:defRPr>
            </a:lvl6pPr>
            <a:lvl7pPr indent="-228600" lvl="6" marL="3200400" marR="0" rtl="0" algn="l">
              <a:spcBef>
                <a:spcPts val="0"/>
              </a:spcBef>
              <a:spcAft>
                <a:spcPts val="0"/>
              </a:spcAft>
              <a:buSzPts val="1400"/>
              <a:buNone/>
              <a:defRPr b="0" i="0" sz="1800" u="none" cap="none" strike="noStrike">
                <a:latin typeface="Calibri"/>
                <a:ea typeface="Calibri"/>
                <a:cs typeface="Calibri"/>
                <a:sym typeface="Calibri"/>
              </a:defRPr>
            </a:lvl7pPr>
            <a:lvl8pPr indent="-228600" lvl="7" marL="3657600" marR="0" rtl="0" algn="l">
              <a:spcBef>
                <a:spcPts val="0"/>
              </a:spcBef>
              <a:spcAft>
                <a:spcPts val="0"/>
              </a:spcAft>
              <a:buSzPts val="1400"/>
              <a:buNone/>
              <a:defRPr b="0" i="0" sz="1800" u="none" cap="none" strike="noStrike">
                <a:latin typeface="Calibri"/>
                <a:ea typeface="Calibri"/>
                <a:cs typeface="Calibri"/>
                <a:sym typeface="Calibri"/>
              </a:defRPr>
            </a:lvl8pPr>
            <a:lvl9pPr indent="-228600" lvl="8" marL="4114800" marR="0" rtl="0" algn="l">
              <a:spcBef>
                <a:spcPts val="0"/>
              </a:spcBef>
              <a:spcAft>
                <a:spcPts val="0"/>
              </a:spcAft>
              <a:buSzPts val="1400"/>
              <a:buNone/>
              <a:defRPr b="0" i="0" sz="1800" u="none" cap="none" strike="noStrike">
                <a:latin typeface="Calibri"/>
                <a:ea typeface="Calibri"/>
                <a:cs typeface="Calibri"/>
                <a:sym typeface="Calibri"/>
              </a:defRPr>
            </a:lvl9pPr>
          </a:lstStyle>
          <a:p/>
        </p:txBody>
      </p:sp>
      <p:sp>
        <p:nvSpPr>
          <p:cNvPr id="77" name="Google Shape;77;p13"/>
          <p:cNvSpPr txBox="1"/>
          <p:nvPr>
            <p:ph idx="11" type="ftr"/>
          </p:nvPr>
        </p:nvSpPr>
        <p:spPr>
          <a:xfrm>
            <a:off x="8911208" y="6513240"/>
            <a:ext cx="3204209" cy="192360"/>
          </a:xfrm>
          <a:prstGeom prst="rect">
            <a:avLst/>
          </a:prstGeom>
          <a:noFill/>
          <a:ln>
            <a:noFill/>
          </a:ln>
        </p:spPr>
        <p:txBody>
          <a:bodyPr anchorCtr="0" anchor="t" bIns="0" lIns="0" spcFirstLastPara="1" rIns="0" wrap="square" tIns="0">
            <a:spAutoFit/>
          </a:bodyPr>
          <a:lstStyle>
            <a:lvl1pPr lvl="0">
              <a:spcBef>
                <a:spcPts val="0"/>
              </a:spcBef>
              <a:spcAft>
                <a:spcPts val="0"/>
              </a:spcAft>
              <a:buSzPts val="1400"/>
              <a:buNone/>
              <a:defRPr b="0" i="0" sz="1550">
                <a:solidFill>
                  <a:schemeClr val="lt1"/>
                </a:solidFill>
                <a:latin typeface="Times New Roman"/>
                <a:ea typeface="Times New Roman"/>
                <a:cs typeface="Times New Roman"/>
                <a:sym typeface="Times New Roman"/>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8" name="Google Shape;78;p13"/>
          <p:cNvSpPr txBox="1"/>
          <p:nvPr>
            <p:ph idx="12" type="sldNum"/>
          </p:nvPr>
        </p:nvSpPr>
        <p:spPr>
          <a:xfrm>
            <a:off x="1524001" y="6477000"/>
            <a:ext cx="1371600" cy="215444"/>
          </a:xfrm>
          <a:prstGeom prst="rect">
            <a:avLst/>
          </a:prstGeom>
          <a:noFill/>
          <a:ln>
            <a:noFill/>
          </a:ln>
        </p:spPr>
        <p:txBody>
          <a:bodyPr anchorCtr="0" anchor="t" bIns="0" lIns="0" spcFirstLastPara="1" rIns="0" wrap="square" tIns="0">
            <a:spAutoFit/>
          </a:bodyPr>
          <a:lstStyle>
            <a:lvl1pPr indent="0" lvl="0" algn="r">
              <a:spcBef>
                <a:spcPts val="0"/>
              </a:spcBef>
              <a:buNone/>
              <a:defRPr sz="1400">
                <a:solidFill>
                  <a:schemeClr val="lt1"/>
                </a:solidFill>
                <a:latin typeface="Times New Roman"/>
                <a:ea typeface="Times New Roman"/>
                <a:cs typeface="Times New Roman"/>
                <a:sym typeface="Times New Roman"/>
              </a:defRPr>
            </a:lvl1pPr>
            <a:lvl2pPr indent="0" lvl="1" algn="r">
              <a:spcBef>
                <a:spcPts val="0"/>
              </a:spcBef>
              <a:buNone/>
              <a:defRPr sz="1400">
                <a:solidFill>
                  <a:schemeClr val="lt1"/>
                </a:solidFill>
                <a:latin typeface="Times New Roman"/>
                <a:ea typeface="Times New Roman"/>
                <a:cs typeface="Times New Roman"/>
                <a:sym typeface="Times New Roman"/>
              </a:defRPr>
            </a:lvl2pPr>
            <a:lvl3pPr indent="0" lvl="2" algn="r">
              <a:spcBef>
                <a:spcPts val="0"/>
              </a:spcBef>
              <a:buNone/>
              <a:defRPr sz="1400">
                <a:solidFill>
                  <a:schemeClr val="lt1"/>
                </a:solidFill>
                <a:latin typeface="Times New Roman"/>
                <a:ea typeface="Times New Roman"/>
                <a:cs typeface="Times New Roman"/>
                <a:sym typeface="Times New Roman"/>
              </a:defRPr>
            </a:lvl3pPr>
            <a:lvl4pPr indent="0" lvl="3" algn="r">
              <a:spcBef>
                <a:spcPts val="0"/>
              </a:spcBef>
              <a:buNone/>
              <a:defRPr sz="1400">
                <a:solidFill>
                  <a:schemeClr val="lt1"/>
                </a:solidFill>
                <a:latin typeface="Times New Roman"/>
                <a:ea typeface="Times New Roman"/>
                <a:cs typeface="Times New Roman"/>
                <a:sym typeface="Times New Roman"/>
              </a:defRPr>
            </a:lvl4pPr>
            <a:lvl5pPr indent="0" lvl="4" algn="r">
              <a:spcBef>
                <a:spcPts val="0"/>
              </a:spcBef>
              <a:buNone/>
              <a:defRPr sz="1400">
                <a:solidFill>
                  <a:schemeClr val="lt1"/>
                </a:solidFill>
                <a:latin typeface="Times New Roman"/>
                <a:ea typeface="Times New Roman"/>
                <a:cs typeface="Times New Roman"/>
                <a:sym typeface="Times New Roman"/>
              </a:defRPr>
            </a:lvl5pPr>
            <a:lvl6pPr indent="0" lvl="5" algn="r">
              <a:spcBef>
                <a:spcPts val="0"/>
              </a:spcBef>
              <a:buNone/>
              <a:defRPr sz="1400">
                <a:solidFill>
                  <a:schemeClr val="lt1"/>
                </a:solidFill>
                <a:latin typeface="Times New Roman"/>
                <a:ea typeface="Times New Roman"/>
                <a:cs typeface="Times New Roman"/>
                <a:sym typeface="Times New Roman"/>
              </a:defRPr>
            </a:lvl6pPr>
            <a:lvl7pPr indent="0" lvl="6" algn="r">
              <a:spcBef>
                <a:spcPts val="0"/>
              </a:spcBef>
              <a:buNone/>
              <a:defRPr sz="1400">
                <a:solidFill>
                  <a:schemeClr val="lt1"/>
                </a:solidFill>
                <a:latin typeface="Times New Roman"/>
                <a:ea typeface="Times New Roman"/>
                <a:cs typeface="Times New Roman"/>
                <a:sym typeface="Times New Roman"/>
              </a:defRPr>
            </a:lvl7pPr>
            <a:lvl8pPr indent="0" lvl="7" algn="r">
              <a:spcBef>
                <a:spcPts val="0"/>
              </a:spcBef>
              <a:buNone/>
              <a:defRPr sz="1400">
                <a:solidFill>
                  <a:schemeClr val="lt1"/>
                </a:solidFill>
                <a:latin typeface="Times New Roman"/>
                <a:ea typeface="Times New Roman"/>
                <a:cs typeface="Times New Roman"/>
                <a:sym typeface="Times New Roman"/>
              </a:defRPr>
            </a:lvl8pPr>
            <a:lvl9pPr indent="0" lvl="8" algn="r">
              <a:spcBef>
                <a:spcPts val="0"/>
              </a:spcBef>
              <a:buNone/>
              <a:defRPr sz="1400">
                <a:solidFill>
                  <a:schemeClr val="lt1"/>
                </a:solidFill>
                <a:latin typeface="Times New Roman"/>
                <a:ea typeface="Times New Roman"/>
                <a:cs typeface="Times New Roman"/>
                <a:sym typeface="Times New Roman"/>
              </a:defRPr>
            </a:lvl9pPr>
          </a:lstStyle>
          <a:p>
            <a:pPr indent="0" lvl="0" marL="0" rtl="0" algn="r">
              <a:spcBef>
                <a:spcPts val="0"/>
              </a:spcBef>
              <a:spcAft>
                <a:spcPts val="0"/>
              </a:spcAft>
              <a:buNone/>
            </a:pPr>
            <a:r>
              <a:rPr lang="en-US"/>
              <a:t>Office of Science</a:t>
            </a:r>
            <a:endParaRPr/>
          </a:p>
        </p:txBody>
      </p:sp>
      <p:pic>
        <p:nvPicPr>
          <p:cNvPr descr="Text&#10;&#10;AI-generated content may be incorrect." id="79" name="Google Shape;79;p13"/>
          <p:cNvPicPr preferRelativeResize="0"/>
          <p:nvPr/>
        </p:nvPicPr>
        <p:blipFill rotWithShape="1">
          <a:blip r:embed="rId1">
            <a:alphaModFix/>
          </a:blip>
          <a:srcRect b="0" l="0" r="0" t="0"/>
          <a:stretch/>
        </p:blipFill>
        <p:spPr>
          <a:xfrm>
            <a:off x="71554" y="6400800"/>
            <a:ext cx="1452446" cy="416837"/>
          </a:xfrm>
          <a:prstGeom prst="rect">
            <a:avLst/>
          </a:prstGeom>
          <a:noFill/>
          <a:ln>
            <a:noFill/>
          </a:ln>
        </p:spPr>
      </p:pic>
      <p:cxnSp>
        <p:nvCxnSpPr>
          <p:cNvPr id="80" name="Google Shape;80;p13"/>
          <p:cNvCxnSpPr/>
          <p:nvPr/>
        </p:nvCxnSpPr>
        <p:spPr>
          <a:xfrm>
            <a:off x="1595554" y="6481603"/>
            <a:ext cx="0" cy="243761"/>
          </a:xfrm>
          <a:prstGeom prst="straightConnector1">
            <a:avLst/>
          </a:prstGeom>
          <a:noFill/>
          <a:ln cap="flat" cmpd="sng" w="12700">
            <a:solidFill>
              <a:schemeClr val="lt1"/>
            </a:solidFill>
            <a:prstDash val="solid"/>
            <a:round/>
            <a:headEnd len="sm" w="sm" type="none"/>
            <a:tailEnd len="sm" w="sm" type="none"/>
          </a:ln>
        </p:spPr>
      </p:cxnSp>
    </p:spTree>
  </p:cSld>
  <p:clrMap accent1="accent1" accent2="accent2" accent3="accent3" accent4="accent4" accent5="accent5" accent6="accent6" bg1="lt1" bg2="dk2" tx1="dk1" tx2="lt2" folHlink="folHlink" hlink="hlink"/>
  <p:sldLayoutIdLst>
    <p:sldLayoutId id="2147483659" r:id="rId2"/>
    <p:sldLayoutId id="2147483660" r:id="rId3"/>
    <p:sldLayoutId id="2147483661" r:id="rId4"/>
    <p:sldLayoutId id="2147483662" r:id="rId5"/>
    <p:sldLayoutId id="2147483663" r:id="rId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hyperlink" Target="https://www.osti.gov/biblio/3375135" TargetMode="External"/><Relationship Id="rId4" Type="http://schemas.openxmlformats.org/officeDocument/2006/relationships/hyperlink" Target="https://www.osti.gov/biblio/3375135" TargetMode="External"/><Relationship Id="rId5" Type="http://schemas.openxmlformats.org/officeDocument/2006/relationships/hyperlink" Target="https://www.osti.gov/biblio/3375135" TargetMode="External"/><Relationship Id="rId6" Type="http://schemas.openxmlformats.org/officeDocument/2006/relationships/hyperlink" Target="https://doi.org/10.1021/acs.analchem.5c08043" TargetMode="External"/><Relationship Id="rId7" Type="http://schemas.openxmlformats.org/officeDocument/2006/relationships/image" Target="../media/image14.png"/><Relationship Id="rId8" Type="http://schemas.openxmlformats.org/officeDocument/2006/relationships/image" Target="../media/image13.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19"/>
          <p:cNvSpPr txBox="1"/>
          <p:nvPr>
            <p:ph idx="11" type="ftr"/>
          </p:nvPr>
        </p:nvSpPr>
        <p:spPr>
          <a:xfrm>
            <a:off x="8911208" y="6513240"/>
            <a:ext cx="3204209" cy="192360"/>
          </a:xfrm>
          <a:prstGeom prst="rect">
            <a:avLst/>
          </a:prstGeom>
          <a:noFill/>
          <a:ln>
            <a:noFill/>
          </a:ln>
        </p:spPr>
        <p:txBody>
          <a:bodyPr anchorCtr="0" anchor="t" bIns="0" lIns="0" spcFirstLastPara="1" rIns="0" wrap="square" tIns="0">
            <a:spAutoFit/>
          </a:bodyPr>
          <a:lstStyle/>
          <a:p>
            <a:pPr indent="0" lvl="0" marL="12700" rtl="0" algn="l">
              <a:lnSpc>
                <a:spcPct val="105999"/>
              </a:lnSpc>
              <a:spcBef>
                <a:spcPts val="0"/>
              </a:spcBef>
              <a:spcAft>
                <a:spcPts val="0"/>
              </a:spcAft>
              <a:buNone/>
            </a:pPr>
            <a:r>
              <a:rPr lang="en-US"/>
              <a:t>Biological and Environmental Research</a:t>
            </a:r>
            <a:endParaRPr/>
          </a:p>
        </p:txBody>
      </p:sp>
      <p:sp>
        <p:nvSpPr>
          <p:cNvPr id="113" name="Google Shape;113;p19"/>
          <p:cNvSpPr/>
          <p:nvPr/>
        </p:nvSpPr>
        <p:spPr>
          <a:xfrm>
            <a:off x="404175" y="1396650"/>
            <a:ext cx="6932100" cy="9234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a:solidFill>
                  <a:schemeClr val="accent1"/>
                </a:solidFill>
                <a:latin typeface="Times New Roman"/>
                <a:ea typeface="Times New Roman"/>
                <a:cs typeface="Times New Roman"/>
                <a:sym typeface="Times New Roman"/>
              </a:rPr>
              <a:t>Background/Objective</a:t>
            </a:r>
            <a:endParaRPr>
              <a:solidFill>
                <a:schemeClr val="accent1"/>
              </a:solidFill>
            </a:endParaRPr>
          </a:p>
          <a:p>
            <a:pPr indent="-247650" lvl="0" marL="285750" marR="0" rtl="0" algn="l">
              <a:spcBef>
                <a:spcPts val="0"/>
              </a:spcBef>
              <a:spcAft>
                <a:spcPts val="0"/>
              </a:spcAft>
              <a:buClr>
                <a:srgbClr val="1A8109"/>
              </a:buClr>
              <a:buSzPts val="1200"/>
              <a:buFont typeface="Arial"/>
              <a:buChar char="•"/>
            </a:pPr>
            <a:r>
              <a:rPr lang="en-US" sz="1200">
                <a:latin typeface="Times New Roman"/>
                <a:ea typeface="Times New Roman"/>
                <a:cs typeface="Times New Roman"/>
                <a:sym typeface="Times New Roman"/>
              </a:rPr>
              <a:t>Traditional solution-state nuclear magnetic resonance (NMR) spectroscopy experiments may fail or yield unsatisfactory results when employing fully </a:t>
            </a:r>
            <a:r>
              <a:rPr baseline="30000" lang="en-US" sz="1200">
                <a:latin typeface="Times New Roman"/>
                <a:ea typeface="Times New Roman"/>
                <a:cs typeface="Times New Roman"/>
                <a:sym typeface="Times New Roman"/>
              </a:rPr>
              <a:t>13</a:t>
            </a:r>
            <a:r>
              <a:rPr lang="en-US" sz="1200">
                <a:latin typeface="Times New Roman"/>
                <a:ea typeface="Times New Roman"/>
                <a:cs typeface="Times New Roman"/>
                <a:sym typeface="Times New Roman"/>
              </a:rPr>
              <a:t>C-labeled biomass due to complications from </a:t>
            </a:r>
            <a:r>
              <a:rPr baseline="30000" lang="en-US" sz="1200">
                <a:solidFill>
                  <a:schemeClr val="dk1"/>
                </a:solidFill>
                <a:latin typeface="Times New Roman"/>
                <a:ea typeface="Times New Roman"/>
                <a:cs typeface="Times New Roman"/>
                <a:sym typeface="Times New Roman"/>
              </a:rPr>
              <a:t>13</a:t>
            </a:r>
            <a:r>
              <a:rPr lang="en-US" sz="1200">
                <a:solidFill>
                  <a:schemeClr val="dk1"/>
                </a:solidFill>
                <a:latin typeface="Times New Roman"/>
                <a:ea typeface="Times New Roman"/>
                <a:cs typeface="Times New Roman"/>
                <a:sym typeface="Times New Roman"/>
              </a:rPr>
              <a:t>C</a:t>
            </a:r>
            <a:r>
              <a:rPr lang="en-US" sz="1200">
                <a:latin typeface="Times New Roman"/>
                <a:ea typeface="Times New Roman"/>
                <a:cs typeface="Times New Roman"/>
                <a:sym typeface="Times New Roman"/>
              </a:rPr>
              <a:t>–</a:t>
            </a:r>
            <a:r>
              <a:rPr baseline="30000" lang="en-US" sz="1200">
                <a:solidFill>
                  <a:schemeClr val="dk1"/>
                </a:solidFill>
                <a:latin typeface="Times New Roman"/>
                <a:ea typeface="Times New Roman"/>
                <a:cs typeface="Times New Roman"/>
                <a:sym typeface="Times New Roman"/>
              </a:rPr>
              <a:t>13</a:t>
            </a:r>
            <a:r>
              <a:rPr lang="en-US" sz="1200">
                <a:solidFill>
                  <a:schemeClr val="dk1"/>
                </a:solidFill>
                <a:latin typeface="Times New Roman"/>
                <a:ea typeface="Times New Roman"/>
                <a:cs typeface="Times New Roman"/>
                <a:sym typeface="Times New Roman"/>
              </a:rPr>
              <a:t>C</a:t>
            </a:r>
            <a:r>
              <a:rPr lang="en-US" sz="1200">
                <a:latin typeface="Times New Roman"/>
                <a:ea typeface="Times New Roman"/>
                <a:cs typeface="Times New Roman"/>
                <a:sym typeface="Times New Roman"/>
              </a:rPr>
              <a:t> coupling. </a:t>
            </a:r>
            <a:endParaRPr sz="1200"/>
          </a:p>
        </p:txBody>
      </p:sp>
      <p:sp>
        <p:nvSpPr>
          <p:cNvPr id="114" name="Google Shape;114;p19"/>
          <p:cNvSpPr/>
          <p:nvPr/>
        </p:nvSpPr>
        <p:spPr>
          <a:xfrm>
            <a:off x="370825" y="2320050"/>
            <a:ext cx="6932100" cy="583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a:solidFill>
                  <a:schemeClr val="accent1"/>
                </a:solidFill>
                <a:latin typeface="Times New Roman"/>
                <a:ea typeface="Times New Roman"/>
                <a:cs typeface="Times New Roman"/>
                <a:sym typeface="Times New Roman"/>
              </a:rPr>
              <a:t>Approach</a:t>
            </a:r>
            <a:endParaRPr>
              <a:solidFill>
                <a:schemeClr val="accent1"/>
              </a:solidFill>
            </a:endParaRPr>
          </a:p>
          <a:p>
            <a:pPr indent="-247650" lvl="0" marL="285750" marR="0" rtl="0" algn="l">
              <a:spcBef>
                <a:spcPts val="0"/>
              </a:spcBef>
              <a:spcAft>
                <a:spcPts val="0"/>
              </a:spcAft>
              <a:buClr>
                <a:srgbClr val="1A8109"/>
              </a:buClr>
              <a:buSzPts val="1200"/>
              <a:buFont typeface="Arial"/>
              <a:buChar char="•"/>
            </a:pPr>
            <a:r>
              <a:rPr lang="en-US" sz="1200">
                <a:latin typeface="Times New Roman"/>
                <a:ea typeface="Times New Roman"/>
                <a:cs typeface="Times New Roman"/>
                <a:sym typeface="Times New Roman"/>
              </a:rPr>
              <a:t>Researchers carried out NMR experiments using </a:t>
            </a:r>
            <a:r>
              <a:rPr baseline="30000" lang="en-US" sz="1200">
                <a:solidFill>
                  <a:schemeClr val="dk1"/>
                </a:solidFill>
                <a:latin typeface="Times New Roman"/>
                <a:ea typeface="Times New Roman"/>
                <a:cs typeface="Times New Roman"/>
                <a:sym typeface="Times New Roman"/>
              </a:rPr>
              <a:t>13</a:t>
            </a:r>
            <a:r>
              <a:rPr lang="en-US" sz="1200">
                <a:solidFill>
                  <a:schemeClr val="dk1"/>
                </a:solidFill>
                <a:latin typeface="Times New Roman"/>
                <a:ea typeface="Times New Roman"/>
                <a:cs typeface="Times New Roman"/>
                <a:sym typeface="Times New Roman"/>
              </a:rPr>
              <a:t>C</a:t>
            </a:r>
            <a:r>
              <a:rPr lang="en-US" sz="1200">
                <a:latin typeface="Times New Roman"/>
                <a:ea typeface="Times New Roman"/>
                <a:cs typeface="Times New Roman"/>
                <a:sym typeface="Times New Roman"/>
              </a:rPr>
              <a:t>-enriched poplar, sorghum, and maize straw.</a:t>
            </a:r>
            <a:endParaRPr sz="1200"/>
          </a:p>
        </p:txBody>
      </p:sp>
      <p:sp>
        <p:nvSpPr>
          <p:cNvPr id="115" name="Google Shape;115;p19"/>
          <p:cNvSpPr/>
          <p:nvPr/>
        </p:nvSpPr>
        <p:spPr>
          <a:xfrm>
            <a:off x="404175" y="2903850"/>
            <a:ext cx="6932100" cy="22035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a:solidFill>
                  <a:schemeClr val="accent1"/>
                </a:solidFill>
                <a:highlight>
                  <a:schemeClr val="lt1"/>
                </a:highlight>
                <a:latin typeface="Times New Roman"/>
                <a:ea typeface="Times New Roman"/>
                <a:cs typeface="Times New Roman"/>
                <a:sym typeface="Times New Roman"/>
              </a:rPr>
              <a:t>Results</a:t>
            </a:r>
            <a:endParaRPr>
              <a:solidFill>
                <a:schemeClr val="accent1"/>
              </a:solidFill>
              <a:highlight>
                <a:schemeClr val="lt1"/>
              </a:highlight>
            </a:endParaRPr>
          </a:p>
          <a:p>
            <a:pPr indent="-247650" lvl="0" marL="285750" marR="0" rtl="0" algn="l">
              <a:spcBef>
                <a:spcPts val="0"/>
              </a:spcBef>
              <a:spcAft>
                <a:spcPts val="0"/>
              </a:spcAft>
              <a:buClr>
                <a:srgbClr val="1A8109"/>
              </a:buClr>
              <a:buSzPts val="1200"/>
              <a:buFont typeface="Arial"/>
              <a:buChar char="•"/>
            </a:pPr>
            <a:r>
              <a:rPr lang="en-US" sz="1200">
                <a:latin typeface="Times New Roman"/>
                <a:ea typeface="Times New Roman"/>
                <a:cs typeface="Times New Roman"/>
                <a:sym typeface="Times New Roman"/>
              </a:rPr>
              <a:t>A rarely-reported CT-HSQC-</a:t>
            </a:r>
            <a:r>
              <a:rPr lang="en-US" sz="1200">
                <a:latin typeface="Times New Roman"/>
                <a:ea typeface="Times New Roman"/>
                <a:cs typeface="Times New Roman"/>
                <a:sym typeface="Times New Roman"/>
              </a:rPr>
              <a:t>TOCSY</a:t>
            </a:r>
            <a:r>
              <a:rPr lang="en-US" sz="1200">
                <a:latin typeface="Times New Roman"/>
                <a:ea typeface="Times New Roman"/>
                <a:cs typeface="Times New Roman"/>
                <a:sym typeface="Times New Roman"/>
              </a:rPr>
              <a:t> experiment allows the proton coupling network to deliver much of the same value as the parent experiment on unlabeled or 10-15% </a:t>
            </a:r>
            <a:r>
              <a:rPr baseline="30000" lang="en-US" sz="1200">
                <a:solidFill>
                  <a:schemeClr val="dk1"/>
                </a:solidFill>
                <a:latin typeface="Times New Roman"/>
                <a:ea typeface="Times New Roman"/>
                <a:cs typeface="Times New Roman"/>
                <a:sym typeface="Times New Roman"/>
              </a:rPr>
              <a:t>13</a:t>
            </a:r>
            <a:r>
              <a:rPr lang="en-US" sz="1200">
                <a:solidFill>
                  <a:schemeClr val="dk1"/>
                </a:solidFill>
                <a:latin typeface="Times New Roman"/>
                <a:ea typeface="Times New Roman"/>
                <a:cs typeface="Times New Roman"/>
                <a:sym typeface="Times New Roman"/>
              </a:rPr>
              <a:t>C</a:t>
            </a:r>
            <a:r>
              <a:rPr lang="en-US" sz="1200">
                <a:latin typeface="Times New Roman"/>
                <a:ea typeface="Times New Roman"/>
                <a:cs typeface="Times New Roman"/>
                <a:sym typeface="Times New Roman"/>
              </a:rPr>
              <a:t>-enriched biomass polymers, but with enhanced sensitivity. A C–C FLOPSY experiment takes advantage of fully </a:t>
            </a:r>
            <a:r>
              <a:rPr baseline="30000" lang="en-US" sz="1200">
                <a:solidFill>
                  <a:schemeClr val="dk1"/>
                </a:solidFill>
                <a:latin typeface="Times New Roman"/>
                <a:ea typeface="Times New Roman"/>
                <a:cs typeface="Times New Roman"/>
                <a:sym typeface="Times New Roman"/>
              </a:rPr>
              <a:t>13</a:t>
            </a:r>
            <a:r>
              <a:rPr lang="en-US" sz="1200">
                <a:solidFill>
                  <a:schemeClr val="dk1"/>
                </a:solidFill>
                <a:latin typeface="Times New Roman"/>
                <a:ea typeface="Times New Roman"/>
                <a:cs typeface="Times New Roman"/>
                <a:sym typeface="Times New Roman"/>
              </a:rPr>
              <a:t>C</a:t>
            </a:r>
            <a:r>
              <a:rPr lang="en-US" sz="1200">
                <a:latin typeface="Times New Roman"/>
                <a:ea typeface="Times New Roman"/>
                <a:cs typeface="Times New Roman"/>
                <a:sym typeface="Times New Roman"/>
              </a:rPr>
              <a:t>-labeled materials for mapping extensive carbon networks in complex biomass polymers. Various pendent groups (tricin units, </a:t>
            </a:r>
            <a:r>
              <a:rPr i="1" lang="en-US" sz="1200">
                <a:latin typeface="Times New Roman"/>
                <a:ea typeface="Times New Roman"/>
                <a:cs typeface="Times New Roman"/>
                <a:sym typeface="Times New Roman"/>
              </a:rPr>
              <a:t>cis-</a:t>
            </a:r>
            <a:r>
              <a:rPr lang="en-US" sz="1200">
                <a:latin typeface="Times New Roman"/>
                <a:ea typeface="Times New Roman"/>
                <a:cs typeface="Times New Roman"/>
                <a:sym typeface="Times New Roman"/>
              </a:rPr>
              <a:t> and </a:t>
            </a:r>
            <a:r>
              <a:rPr i="1" lang="en-US" sz="1200">
                <a:latin typeface="Times New Roman"/>
                <a:ea typeface="Times New Roman"/>
                <a:cs typeface="Times New Roman"/>
                <a:sym typeface="Times New Roman"/>
              </a:rPr>
              <a:t>trans-p</a:t>
            </a:r>
            <a:r>
              <a:rPr lang="en-US" sz="1200">
                <a:latin typeface="Times New Roman"/>
                <a:ea typeface="Times New Roman"/>
                <a:cs typeface="Times New Roman"/>
                <a:sym typeface="Times New Roman"/>
              </a:rPr>
              <a:t>-coumarates, and </a:t>
            </a:r>
            <a:r>
              <a:rPr i="1" lang="en-US" sz="1200">
                <a:latin typeface="Times New Roman"/>
                <a:ea typeface="Times New Roman"/>
                <a:cs typeface="Times New Roman"/>
                <a:sym typeface="Times New Roman"/>
              </a:rPr>
              <a:t>p</a:t>
            </a:r>
            <a:r>
              <a:rPr lang="en-US" sz="1200">
                <a:latin typeface="Times New Roman"/>
                <a:ea typeface="Times New Roman"/>
                <a:cs typeface="Times New Roman"/>
                <a:sym typeface="Times New Roman"/>
              </a:rPr>
              <a:t>-hydroxybenzoates) that adorn lignins, and the </a:t>
            </a:r>
            <a:r>
              <a:rPr i="1" lang="en-US" sz="1200">
                <a:latin typeface="Times New Roman"/>
                <a:ea typeface="Times New Roman"/>
                <a:cs typeface="Times New Roman"/>
                <a:sym typeface="Times New Roman"/>
              </a:rPr>
              <a:t>cis-</a:t>
            </a:r>
            <a:r>
              <a:rPr lang="en-US" sz="1200">
                <a:latin typeface="Times New Roman"/>
                <a:ea typeface="Times New Roman"/>
                <a:cs typeface="Times New Roman"/>
                <a:sym typeface="Times New Roman"/>
              </a:rPr>
              <a:t> and </a:t>
            </a:r>
            <a:r>
              <a:rPr i="1" lang="en-US" sz="1200">
                <a:latin typeface="Times New Roman"/>
                <a:ea typeface="Times New Roman"/>
                <a:cs typeface="Times New Roman"/>
                <a:sym typeface="Times New Roman"/>
              </a:rPr>
              <a:t>trans-</a:t>
            </a:r>
            <a:r>
              <a:rPr lang="en-US" sz="1200">
                <a:latin typeface="Times New Roman"/>
                <a:ea typeface="Times New Roman"/>
                <a:cs typeface="Times New Roman"/>
                <a:sym typeface="Times New Roman"/>
              </a:rPr>
              <a:t>ferulates on arabinoxylan polysaccharides are exquisitely </a:t>
            </a:r>
            <a:r>
              <a:rPr lang="en-US" sz="1200">
                <a:solidFill>
                  <a:schemeClr val="dk1"/>
                </a:solidFill>
                <a:latin typeface="Times New Roman"/>
                <a:ea typeface="Times New Roman"/>
                <a:cs typeface="Times New Roman"/>
                <a:sym typeface="Times New Roman"/>
              </a:rPr>
              <a:t>revealed in spectra from isolated lignins or whole-cell-wall materials. The C–C FLOPSY experiment has significant additional value for studies on fully </a:t>
            </a:r>
            <a:r>
              <a:rPr baseline="30000" lang="en-US" sz="1200">
                <a:solidFill>
                  <a:schemeClr val="dk1"/>
                </a:solidFill>
                <a:latin typeface="Times New Roman"/>
                <a:ea typeface="Times New Roman"/>
                <a:cs typeface="Times New Roman"/>
                <a:sym typeface="Times New Roman"/>
              </a:rPr>
              <a:t>13</a:t>
            </a:r>
            <a:r>
              <a:rPr lang="en-US" sz="1200">
                <a:solidFill>
                  <a:schemeClr val="dk1"/>
                </a:solidFill>
                <a:latin typeface="Times New Roman"/>
                <a:ea typeface="Times New Roman"/>
                <a:cs typeface="Times New Roman"/>
                <a:sym typeface="Times New Roman"/>
              </a:rPr>
              <a:t>C-labeled biomass due to its superior applicability to readily prepared cell wall samples. Its shorter pulseprogram profile enables the acquisition of impressive spectra from rapidly relaxing samples for which traditional experiments fail.</a:t>
            </a:r>
            <a:endParaRPr sz="1200">
              <a:solidFill>
                <a:schemeClr val="dk1"/>
              </a:solidFill>
              <a:latin typeface="Times New Roman"/>
              <a:ea typeface="Times New Roman"/>
              <a:cs typeface="Times New Roman"/>
              <a:sym typeface="Times New Roman"/>
            </a:endParaRPr>
          </a:p>
        </p:txBody>
      </p:sp>
      <p:sp>
        <p:nvSpPr>
          <p:cNvPr id="116" name="Google Shape;116;p19"/>
          <p:cNvSpPr txBox="1"/>
          <p:nvPr/>
        </p:nvSpPr>
        <p:spPr>
          <a:xfrm>
            <a:off x="404175" y="5175738"/>
            <a:ext cx="11059200" cy="7389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accent1"/>
                </a:solidFill>
                <a:latin typeface="Times New Roman"/>
                <a:ea typeface="Times New Roman"/>
                <a:cs typeface="Times New Roman"/>
                <a:sym typeface="Times New Roman"/>
              </a:rPr>
              <a:t>Significance/Impacts</a:t>
            </a:r>
            <a:endParaRPr>
              <a:solidFill>
                <a:schemeClr val="accent1"/>
              </a:solidFill>
            </a:endParaRPr>
          </a:p>
          <a:p>
            <a:pPr indent="-247650" lvl="0" marL="285750" marR="0" rtl="0" algn="l">
              <a:spcBef>
                <a:spcPts val="0"/>
              </a:spcBef>
              <a:spcAft>
                <a:spcPts val="0"/>
              </a:spcAft>
              <a:buClr>
                <a:srgbClr val="1A8109"/>
              </a:buClr>
              <a:buSzPts val="1200"/>
              <a:buFont typeface="Arial"/>
              <a:buChar char="•"/>
            </a:pPr>
            <a:r>
              <a:rPr lang="en-US" sz="1200">
                <a:latin typeface="Times New Roman"/>
                <a:ea typeface="Times New Roman"/>
                <a:cs typeface="Times New Roman"/>
                <a:sym typeface="Times New Roman"/>
              </a:rPr>
              <a:t>This study demonstrates how two NMR experiments can be applied to deliver clearer and more detailed pictures of plant polymers, which can help researchers better understand what compounds are in plant biomass as well as how they are arranged.</a:t>
            </a:r>
            <a:endParaRPr sz="1200">
              <a:latin typeface="Times New Roman"/>
              <a:ea typeface="Times New Roman"/>
              <a:cs typeface="Times New Roman"/>
              <a:sym typeface="Times New Roman"/>
            </a:endParaRPr>
          </a:p>
        </p:txBody>
      </p:sp>
      <p:sp>
        <p:nvSpPr>
          <p:cNvPr id="117" name="Google Shape;117;p19"/>
          <p:cNvSpPr txBox="1"/>
          <p:nvPr/>
        </p:nvSpPr>
        <p:spPr>
          <a:xfrm>
            <a:off x="404175" y="5983026"/>
            <a:ext cx="11059200" cy="246300"/>
          </a:xfrm>
          <a:prstGeom prst="rect">
            <a:avLst/>
          </a:prstGeom>
          <a:solidFill>
            <a:srgbClr val="FFFFFF"/>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00">
                <a:latin typeface="Times New Roman"/>
                <a:ea typeface="Times New Roman"/>
                <a:cs typeface="Times New Roman"/>
                <a:sym typeface="Times New Roman"/>
              </a:rPr>
              <a:t>Ralph, J., et al. </a:t>
            </a:r>
            <a:r>
              <a:rPr lang="en-US" sz="1000" u="sng">
                <a:solidFill>
                  <a:schemeClr val="hlink"/>
                </a:solidFill>
                <a:latin typeface="Times New Roman"/>
                <a:ea typeface="Times New Roman"/>
                <a:cs typeface="Times New Roman"/>
                <a:sym typeface="Times New Roman"/>
                <a:hlinkClick r:id="rId3"/>
              </a:rPr>
              <a:t>NMR of Fully and Partially </a:t>
            </a:r>
            <a:r>
              <a:rPr baseline="30000" lang="en-US" sz="1000" u="sng">
                <a:solidFill>
                  <a:schemeClr val="hlink"/>
                </a:solidFill>
                <a:latin typeface="Times New Roman"/>
                <a:ea typeface="Times New Roman"/>
                <a:cs typeface="Times New Roman"/>
                <a:sym typeface="Times New Roman"/>
                <a:hlinkClick r:id="rId4"/>
              </a:rPr>
              <a:t>13</a:t>
            </a:r>
            <a:r>
              <a:rPr lang="en-US" sz="1000" u="sng">
                <a:solidFill>
                  <a:schemeClr val="hlink"/>
                </a:solidFill>
                <a:latin typeface="Times New Roman"/>
                <a:ea typeface="Times New Roman"/>
                <a:cs typeface="Times New Roman"/>
                <a:sym typeface="Times New Roman"/>
                <a:hlinkClick r:id="rId5"/>
              </a:rPr>
              <a:t>C-Enriched Biomass Enhances Pendent Group Structural Characterization</a:t>
            </a:r>
            <a:r>
              <a:rPr lang="en-US" sz="1000">
                <a:latin typeface="Times New Roman"/>
                <a:ea typeface="Times New Roman"/>
                <a:cs typeface="Times New Roman"/>
                <a:sym typeface="Times New Roman"/>
              </a:rPr>
              <a:t>. Analytical Chemistry, 98, 19482–19492. (2026). [DOI:</a:t>
            </a:r>
            <a:r>
              <a:rPr lang="en-US" sz="1000" u="sng">
                <a:solidFill>
                  <a:schemeClr val="hlink"/>
                </a:solidFill>
                <a:latin typeface="Times New Roman"/>
                <a:ea typeface="Times New Roman"/>
                <a:cs typeface="Times New Roman"/>
                <a:sym typeface="Times New Roman"/>
                <a:hlinkClick r:id="rId6"/>
              </a:rPr>
              <a:t>10.1021/acs.analchem.5c08043</a:t>
            </a:r>
            <a:r>
              <a:rPr lang="en-US" sz="1000">
                <a:latin typeface="Times New Roman"/>
                <a:ea typeface="Times New Roman"/>
                <a:cs typeface="Times New Roman"/>
                <a:sym typeface="Times New Roman"/>
              </a:rPr>
              <a:t>]</a:t>
            </a:r>
            <a:endParaRPr sz="1000">
              <a:latin typeface="Times New Roman"/>
              <a:ea typeface="Times New Roman"/>
              <a:cs typeface="Times New Roman"/>
              <a:sym typeface="Times New Roman"/>
            </a:endParaRPr>
          </a:p>
        </p:txBody>
      </p:sp>
      <p:pic>
        <p:nvPicPr>
          <p:cNvPr descr="Great Lakes Bioenergy Research Center logo with blue circles, an orange star, and a green leaf" id="118" name="Google Shape;118;p19"/>
          <p:cNvPicPr preferRelativeResize="0"/>
          <p:nvPr/>
        </p:nvPicPr>
        <p:blipFill rotWithShape="1">
          <a:blip r:embed="rId7">
            <a:alphaModFix/>
          </a:blip>
          <a:srcRect b="7927" l="0" r="0" t="7919"/>
          <a:stretch/>
        </p:blipFill>
        <p:spPr>
          <a:xfrm>
            <a:off x="370813" y="152058"/>
            <a:ext cx="2087890" cy="923330"/>
          </a:xfrm>
          <a:prstGeom prst="rect">
            <a:avLst/>
          </a:prstGeom>
          <a:noFill/>
          <a:ln>
            <a:noFill/>
          </a:ln>
        </p:spPr>
      </p:pic>
      <p:pic>
        <p:nvPicPr>
          <p:cNvPr id="119" name="Google Shape;119;p19" title="fig2_cropped.jpg"/>
          <p:cNvPicPr preferRelativeResize="0"/>
          <p:nvPr/>
        </p:nvPicPr>
        <p:blipFill>
          <a:blip r:embed="rId8">
            <a:alphaModFix/>
          </a:blip>
          <a:stretch>
            <a:fillRect/>
          </a:stretch>
        </p:blipFill>
        <p:spPr>
          <a:xfrm>
            <a:off x="7452975" y="1396651"/>
            <a:ext cx="4216024" cy="3225326"/>
          </a:xfrm>
          <a:prstGeom prst="rect">
            <a:avLst/>
          </a:prstGeom>
          <a:noFill/>
          <a:ln>
            <a:noFill/>
          </a:ln>
        </p:spPr>
      </p:pic>
      <p:sp>
        <p:nvSpPr>
          <p:cNvPr id="120" name="Google Shape;120;p19"/>
          <p:cNvSpPr txBox="1"/>
          <p:nvPr/>
        </p:nvSpPr>
        <p:spPr>
          <a:xfrm>
            <a:off x="7452975" y="4621975"/>
            <a:ext cx="4010400" cy="738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000">
                <a:solidFill>
                  <a:schemeClr val="dk1"/>
                </a:solidFill>
                <a:latin typeface="Times New Roman"/>
                <a:ea typeface="Times New Roman"/>
                <a:cs typeface="Times New Roman"/>
                <a:sym typeface="Times New Roman"/>
              </a:rPr>
              <a:t>(A) Partial HSQC spectrum from a 10%-</a:t>
            </a:r>
            <a:r>
              <a:rPr baseline="30000" lang="en-US" sz="1000">
                <a:solidFill>
                  <a:schemeClr val="dk1"/>
                </a:solidFill>
                <a:latin typeface="Times New Roman"/>
                <a:ea typeface="Times New Roman"/>
                <a:cs typeface="Times New Roman"/>
                <a:sym typeface="Times New Roman"/>
              </a:rPr>
              <a:t>13</a:t>
            </a:r>
            <a:r>
              <a:rPr lang="en-US" sz="1000">
                <a:solidFill>
                  <a:schemeClr val="dk1"/>
                </a:solidFill>
                <a:latin typeface="Times New Roman"/>
                <a:ea typeface="Times New Roman"/>
                <a:cs typeface="Times New Roman"/>
                <a:sym typeface="Times New Roman"/>
              </a:rPr>
              <a:t>C</a:t>
            </a:r>
            <a:r>
              <a:rPr lang="en-US" sz="1000">
                <a:solidFill>
                  <a:schemeClr val="dk1"/>
                </a:solidFill>
                <a:latin typeface="Times New Roman"/>
                <a:ea typeface="Times New Roman"/>
                <a:cs typeface="Times New Roman"/>
                <a:sym typeface="Times New Roman"/>
              </a:rPr>
              <a:t>-enriched maize stover EL that avoids the issue of </a:t>
            </a:r>
            <a:r>
              <a:rPr baseline="30000" lang="en-US" sz="1000">
                <a:solidFill>
                  <a:schemeClr val="dk1"/>
                </a:solidFill>
                <a:latin typeface="Times New Roman"/>
                <a:ea typeface="Times New Roman"/>
                <a:cs typeface="Times New Roman"/>
                <a:sym typeface="Times New Roman"/>
              </a:rPr>
              <a:t>13</a:t>
            </a:r>
            <a:r>
              <a:rPr lang="en-US" sz="1000">
                <a:solidFill>
                  <a:schemeClr val="dk1"/>
                </a:solidFill>
                <a:latin typeface="Times New Roman"/>
                <a:ea typeface="Times New Roman"/>
                <a:cs typeface="Times New Roman"/>
                <a:sym typeface="Times New Roman"/>
              </a:rPr>
              <a:t>C</a:t>
            </a:r>
            <a:r>
              <a:rPr lang="en-US" sz="1000">
                <a:solidFill>
                  <a:schemeClr val="dk1"/>
                </a:solidFill>
                <a:latin typeface="Times New Roman"/>
                <a:ea typeface="Times New Roman"/>
                <a:cs typeface="Times New Roman"/>
                <a:sym typeface="Times New Roman"/>
              </a:rPr>
              <a:t>–</a:t>
            </a:r>
            <a:r>
              <a:rPr baseline="30000" lang="en-US" sz="1000">
                <a:solidFill>
                  <a:schemeClr val="dk1"/>
                </a:solidFill>
                <a:latin typeface="Times New Roman"/>
                <a:ea typeface="Times New Roman"/>
                <a:cs typeface="Times New Roman"/>
                <a:sym typeface="Times New Roman"/>
              </a:rPr>
              <a:t>13</a:t>
            </a:r>
            <a:r>
              <a:rPr lang="en-US" sz="1000">
                <a:solidFill>
                  <a:schemeClr val="dk1"/>
                </a:solidFill>
                <a:latin typeface="Times New Roman"/>
                <a:ea typeface="Times New Roman"/>
                <a:cs typeface="Times New Roman"/>
                <a:sym typeface="Times New Roman"/>
              </a:rPr>
              <a:t>C</a:t>
            </a:r>
            <a:r>
              <a:rPr lang="en-US" sz="1000">
                <a:solidFill>
                  <a:schemeClr val="dk1"/>
                </a:solidFill>
                <a:latin typeface="Times New Roman"/>
                <a:ea typeface="Times New Roman"/>
                <a:cs typeface="Times New Roman"/>
                <a:sym typeface="Times New Roman"/>
              </a:rPr>
              <a:t> coupling. (C) Aromatic and ester carbonyl region from the C–C-FLOPSY spectrum of 100%-</a:t>
            </a:r>
            <a:r>
              <a:rPr baseline="30000" lang="en-US" sz="1000">
                <a:solidFill>
                  <a:schemeClr val="dk1"/>
                </a:solidFill>
                <a:latin typeface="Times New Roman"/>
                <a:ea typeface="Times New Roman"/>
                <a:cs typeface="Times New Roman"/>
                <a:sym typeface="Times New Roman"/>
              </a:rPr>
              <a:t>13</a:t>
            </a:r>
            <a:r>
              <a:rPr lang="en-US" sz="1000">
                <a:solidFill>
                  <a:schemeClr val="dk1"/>
                </a:solidFill>
                <a:latin typeface="Times New Roman"/>
                <a:ea typeface="Times New Roman"/>
                <a:cs typeface="Times New Roman"/>
                <a:sym typeface="Times New Roman"/>
              </a:rPr>
              <a:t>C</a:t>
            </a:r>
            <a:r>
              <a:rPr lang="en-US" sz="1000">
                <a:solidFill>
                  <a:schemeClr val="dk1"/>
                </a:solidFill>
                <a:latin typeface="Times New Roman"/>
                <a:ea typeface="Times New Roman"/>
                <a:cs typeface="Times New Roman"/>
                <a:sym typeface="Times New Roman"/>
              </a:rPr>
              <a:t>-enriched maize straw lignin.</a:t>
            </a:r>
            <a:endParaRPr sz="1000">
              <a:solidFill>
                <a:schemeClr val="dk1"/>
              </a:solidFill>
              <a:latin typeface="Times New Roman"/>
              <a:ea typeface="Times New Roman"/>
              <a:cs typeface="Times New Roman"/>
              <a:sym typeface="Times New Roman"/>
            </a:endParaRPr>
          </a:p>
        </p:txBody>
      </p:sp>
      <p:sp>
        <p:nvSpPr>
          <p:cNvPr id="121" name="Google Shape;121;p19"/>
          <p:cNvSpPr txBox="1"/>
          <p:nvPr>
            <p:ph type="title"/>
          </p:nvPr>
        </p:nvSpPr>
        <p:spPr>
          <a:xfrm>
            <a:off x="2458699" y="212905"/>
            <a:ext cx="9350400" cy="1108200"/>
          </a:xfrm>
          <a:prstGeom prst="rect">
            <a:avLst/>
          </a:prstGeom>
        </p:spPr>
        <p:txBody>
          <a:bodyPr anchorCtr="0" anchor="t" bIns="0" lIns="0" spcFirstLastPara="1" rIns="0" wrap="square" tIns="0">
            <a:spAutoFit/>
          </a:bodyPr>
          <a:lstStyle/>
          <a:p>
            <a:pPr indent="0" lvl="0" marL="0" rtl="0" algn="ctr">
              <a:spcBef>
                <a:spcPts val="0"/>
              </a:spcBef>
              <a:spcAft>
                <a:spcPts val="0"/>
              </a:spcAft>
              <a:buNone/>
            </a:pPr>
            <a:r>
              <a:rPr lang="en-US" sz="3600">
                <a:solidFill>
                  <a:schemeClr val="accent1"/>
                </a:solidFill>
              </a:rPr>
              <a:t>NMR of fully </a:t>
            </a:r>
            <a:r>
              <a:rPr baseline="30000" lang="en-US" sz="3600">
                <a:solidFill>
                  <a:schemeClr val="accent1"/>
                </a:solidFill>
              </a:rPr>
              <a:t>13</a:t>
            </a:r>
            <a:r>
              <a:rPr lang="en-US" sz="3600">
                <a:solidFill>
                  <a:schemeClr val="accent1"/>
                </a:solidFill>
              </a:rPr>
              <a:t>C-enriched biomass enhances pendent group structure characterization</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