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id="80" name="Google Shape;80;p14"/>
          <p:cNvPicPr preferRelativeResize="0"/>
          <p:nvPr/>
        </p:nvPicPr>
        <p:blipFill>
          <a:blip r:embed="rId2">
            <a:alphaModFix/>
          </a:blip>
          <a:stretch>
            <a:fillRect/>
          </a:stretch>
        </p:blipFill>
        <p:spPr>
          <a:xfrm>
            <a:off x="0" y="6384250"/>
            <a:ext cx="12192000" cy="520075"/>
          </a:xfrm>
          <a:prstGeom prst="rect">
            <a:avLst/>
          </a:prstGeom>
          <a:noFill/>
          <a:ln>
            <a:noFill/>
          </a:ln>
        </p:spPr>
      </p:pic>
      <p:pic>
        <p:nvPicPr>
          <p:cNvPr id="81" name="Google Shape;81;p14"/>
          <p:cNvPicPr preferRelativeResize="0"/>
          <p:nvPr/>
        </p:nvPicPr>
        <p:blipFill>
          <a:blip r:embed="rId3">
            <a:alphaModFix/>
          </a:blip>
          <a:stretch>
            <a:fillRect/>
          </a:stretch>
        </p:blipFill>
        <p:spPr>
          <a:xfrm>
            <a:off x="152388" y="6384259"/>
            <a:ext cx="11887200" cy="52006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3367356" TargetMode="External"/><Relationship Id="rId4" Type="http://schemas.openxmlformats.org/officeDocument/2006/relationships/hyperlink" Target="https://onlinelibrary-wiley-com.ezproxy.library.wisc.edu/doi/10.1002/pld3.70177" TargetMode="External"/><Relationship Id="rId5" Type="http://schemas.openxmlformats.org/officeDocument/2006/relationships/image" Target="../media/image17.png"/><Relationship Id="rId6" Type="http://schemas.openxmlformats.org/officeDocument/2006/relationships/image" Target="../media/image1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8777700" cy="1320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600">
                <a:solidFill>
                  <a:schemeClr val="accent1"/>
                </a:solidFill>
                <a:latin typeface="Times New Roman"/>
                <a:ea typeface="Times New Roman"/>
                <a:cs typeface="Times New Roman"/>
                <a:sym typeface="Times New Roman"/>
              </a:rPr>
              <a:t>Small signaling peptides play distinct roles in sorghum stem development</a:t>
            </a:r>
            <a:endParaRPr sz="36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431650"/>
            <a:ext cx="5892300" cy="1121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Small signaling peptides regulate plant growth, development, and stress responses, yet their role in the C4 grass </a:t>
            </a:r>
            <a:r>
              <a:rPr i="1" lang="en-US" sz="1200">
                <a:latin typeface="Times New Roman"/>
                <a:ea typeface="Times New Roman"/>
                <a:cs typeface="Times New Roman"/>
                <a:sym typeface="Times New Roman"/>
              </a:rPr>
              <a:t>Sorghum bicolor</a:t>
            </a:r>
            <a:r>
              <a:rPr lang="en-US" sz="1200">
                <a:latin typeface="Times New Roman"/>
                <a:ea typeface="Times New Roman"/>
                <a:cs typeface="Times New Roman"/>
                <a:sym typeface="Times New Roman"/>
              </a:rPr>
              <a:t> is largely unexplored. This study sought to identify sorghum genes that encode small signaling peptides and analyze the expression of these genes in organs, stem cell types, and during stem growth and development. </a:t>
            </a:r>
            <a:endParaRPr sz="1200"/>
          </a:p>
        </p:txBody>
      </p:sp>
      <p:sp>
        <p:nvSpPr>
          <p:cNvPr id="169" name="Google Shape;169;p25"/>
          <p:cNvSpPr/>
          <p:nvPr/>
        </p:nvSpPr>
        <p:spPr>
          <a:xfrm>
            <a:off x="405800" y="2552750"/>
            <a:ext cx="5892300" cy="1015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Researchers used published peptide sequences from other species to identify sorghum genes that may encode peptides and used phylogenetics and transcriptomics to analyze evolutionary relationships and expression patterns across tissue types and developmental stages.</a:t>
            </a:r>
            <a:endParaRPr sz="1200"/>
          </a:p>
        </p:txBody>
      </p:sp>
      <p:sp>
        <p:nvSpPr>
          <p:cNvPr id="170" name="Google Shape;170;p25"/>
          <p:cNvSpPr/>
          <p:nvPr/>
        </p:nvSpPr>
        <p:spPr>
          <a:xfrm>
            <a:off x="439150" y="3663950"/>
            <a:ext cx="5892300" cy="132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Analysis identified 219 signaling peptide-encoding genes assigned to 19 gene families. Expression in sorghum organs, during stem development, and in stem tissues and cell types revealed distinct spatial, temporal, and developmental patterns of expression. Cell type specific expression of genes was observed in fully elongated internodes, indicating high spatial resolution of gene regulation.</a:t>
            </a:r>
            <a:endParaRPr sz="1200"/>
          </a:p>
        </p:txBody>
      </p:sp>
      <p:sp>
        <p:nvSpPr>
          <p:cNvPr id="171" name="Google Shape;171;p25"/>
          <p:cNvSpPr txBox="1"/>
          <p:nvPr/>
        </p:nvSpPr>
        <p:spPr>
          <a:xfrm>
            <a:off x="439150" y="5007638"/>
            <a:ext cx="11059200" cy="923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Sorghum’s high productivity, low carbon intensity, low input requirements, and drought resilience make it a promising crop for bioenergy production. These results provide a foundation of information for analysis of peptide signaling functions that can be integrated with knowledge of gene regulatory networks to modulate key traits for sorghum crop production. Further characterization could provide strategies to increase biomass yields through targeted genetic or agronomic interventions.</a:t>
            </a:r>
            <a:endParaRPr sz="1200"/>
          </a:p>
        </p:txBody>
      </p:sp>
      <p:sp>
        <p:nvSpPr>
          <p:cNvPr id="172" name="Google Shape;172;p25"/>
          <p:cNvSpPr txBox="1"/>
          <p:nvPr/>
        </p:nvSpPr>
        <p:spPr>
          <a:xfrm>
            <a:off x="405800" y="5976042"/>
            <a:ext cx="11362800" cy="4002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Kurtz, E., McKinley, B., &amp; Mullet, J. </a:t>
            </a:r>
            <a:r>
              <a:rPr lang="en-US" sz="1000" u="sng">
                <a:solidFill>
                  <a:schemeClr val="hlink"/>
                </a:solidFill>
                <a:latin typeface="Times New Roman"/>
                <a:ea typeface="Times New Roman"/>
                <a:cs typeface="Times New Roman"/>
                <a:sym typeface="Times New Roman"/>
                <a:hlinkClick r:id="rId3"/>
              </a:rPr>
              <a:t>Small Signaling Peptides in Sorghum bicolor: Integrating Phylogeny and Gene Expression to Characterize Roles in Stem Development</a:t>
            </a:r>
            <a:r>
              <a:rPr lang="en-US" sz="1000">
                <a:latin typeface="Times New Roman"/>
                <a:ea typeface="Times New Roman"/>
                <a:cs typeface="Times New Roman"/>
                <a:sym typeface="Times New Roman"/>
              </a:rPr>
              <a:t>. Plant Direct, 10, e70177. (2026). [DOI:</a:t>
            </a:r>
            <a:r>
              <a:rPr lang="en-US" sz="1000" u="sng">
                <a:solidFill>
                  <a:schemeClr val="hlink"/>
                </a:solidFill>
                <a:latin typeface="Times New Roman"/>
                <a:ea typeface="Times New Roman"/>
                <a:cs typeface="Times New Roman"/>
                <a:sym typeface="Times New Roman"/>
                <a:hlinkClick r:id="rId4"/>
              </a:rPr>
              <a:t>10.1002/pld3.70177</a:t>
            </a:r>
            <a:r>
              <a:rPr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pic>
        <p:nvPicPr>
          <p:cNvPr descr="Great Lakes Bioenergy Research Center logo with blue circles, an orange star, and a green leaf" id="173" name="Google Shape;173;p25"/>
          <p:cNvPicPr preferRelativeResize="0"/>
          <p:nvPr/>
        </p:nvPicPr>
        <p:blipFill rotWithShape="1">
          <a:blip r:embed="rId5">
            <a:alphaModFix/>
          </a:blip>
          <a:srcRect b="7927" l="0" r="0" t="7919"/>
          <a:stretch/>
        </p:blipFill>
        <p:spPr>
          <a:xfrm>
            <a:off x="405789" y="187053"/>
            <a:ext cx="2087890" cy="923330"/>
          </a:xfrm>
          <a:prstGeom prst="rect">
            <a:avLst/>
          </a:prstGeom>
          <a:noFill/>
          <a:ln>
            <a:noFill/>
          </a:ln>
        </p:spPr>
      </p:pic>
      <p:pic>
        <p:nvPicPr>
          <p:cNvPr descr="A two-panel figure mapping gene expression to plant stem anatomy. Panel a is a heatmap showing signaling peptide expression (TPM, green-to-blue) across phytomer zones. Panel b is a photograph of a dissected stem apex, matching these zones (SAM, ZoE, IM, pulvinus) via yellow highlights." id="174" name="Google Shape;174;p25" title="1. SmallsignalingpeptidesSubmission_Page_22_Image_0001.jpg"/>
          <p:cNvPicPr preferRelativeResize="0"/>
          <p:nvPr/>
        </p:nvPicPr>
        <p:blipFill>
          <a:blip r:embed="rId6">
            <a:alphaModFix/>
          </a:blip>
          <a:stretch>
            <a:fillRect/>
          </a:stretch>
        </p:blipFill>
        <p:spPr>
          <a:xfrm>
            <a:off x="6608975" y="1431650"/>
            <a:ext cx="4889375" cy="3125074"/>
          </a:xfrm>
          <a:prstGeom prst="rect">
            <a:avLst/>
          </a:prstGeom>
          <a:noFill/>
          <a:ln>
            <a:noFill/>
          </a:ln>
        </p:spPr>
      </p:pic>
      <p:sp>
        <p:nvSpPr>
          <p:cNvPr id="175" name="Google Shape;175;p25"/>
          <p:cNvSpPr txBox="1"/>
          <p:nvPr/>
        </p:nvSpPr>
        <p:spPr>
          <a:xfrm>
            <a:off x="6608975" y="4488050"/>
            <a:ext cx="4737000" cy="496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000">
                <a:solidFill>
                  <a:schemeClr val="dk1"/>
                </a:solidFill>
                <a:latin typeface="Times New Roman"/>
                <a:ea typeface="Times New Roman"/>
                <a:cs typeface="Times New Roman"/>
                <a:sym typeface="Times New Roman"/>
              </a:rPr>
              <a:t>Expression of genes encoding small signaling peptides 824 that are highly expressed in sorghum stem growing zones.</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