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67" r:id="rId3"/>
    <p:sldId id="268" r:id="rId4"/>
    <p:sldId id="269" r:id="rId5"/>
    <p:sldId id="27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4016" autoAdjust="0"/>
  </p:normalViewPr>
  <p:slideViewPr>
    <p:cSldViewPr snapToGrid="0">
      <p:cViewPr varScale="1">
        <p:scale>
          <a:sx n="111" d="100"/>
          <a:sy n="111" d="100"/>
        </p:scale>
        <p:origin x="-128" y="-4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7F9916-F041-43A2-A169-197B6CD5660D}" type="datetimeFigureOut">
              <a:rPr lang="en-US" smtClean="0"/>
              <a:t>5/9/16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FC746E-80AC-4236-AE10-3D6919E65694}" type="slidenum">
              <a:rPr lang="en-US" smtClean="0"/>
              <a:t>‹#›</a:t>
            </a:fld>
            <a:endParaRPr lang="en-US"/>
          </a:p>
        </p:txBody>
      </p:sp>
    </p:spTree>
    <p:extLst>
      <p:ext uri="{BB962C8B-B14F-4D97-AF65-F5344CB8AC3E}">
        <p14:creationId xmlns:p14="http://schemas.microsoft.com/office/powerpoint/2010/main" val="4067170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We saw from the life cycle analysis of the different fuels that both fossil fuels and biofuels produce carbon dioxide when burned in vehicles or power plants.</a:t>
            </a:r>
            <a:endParaRPr lang="en-US" dirty="0" smtClean="0"/>
          </a:p>
          <a:p>
            <a:endParaRPr lang="en-US" baseline="0" dirty="0" smtClean="0"/>
          </a:p>
          <a:p>
            <a:r>
              <a:rPr lang="en-US" baseline="0" dirty="0" smtClean="0"/>
              <a:t>Where did the carbon in that carbon dioxide come from?  Let’s look at fossil fuels first (blue arrows).  The fossil fuels are made from crude oil found underground.</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2</a:t>
            </a:fld>
            <a:endParaRPr lang="en-US"/>
          </a:p>
        </p:txBody>
      </p:sp>
    </p:spTree>
    <p:extLst>
      <p:ext uri="{BB962C8B-B14F-4D97-AF65-F5344CB8AC3E}">
        <p14:creationId xmlns:p14="http://schemas.microsoft.com/office/powerpoint/2010/main" val="4209996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Now let’s think about the biofuels. Use your life cycle analysis sheets to determine where the carbon in the biofuels came from.  It came from carbon dioxide in the atmosphere</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3</a:t>
            </a:fld>
            <a:endParaRPr lang="en-US"/>
          </a:p>
        </p:txBody>
      </p:sp>
    </p:spTree>
    <p:extLst>
      <p:ext uri="{BB962C8B-B14F-4D97-AF65-F5344CB8AC3E}">
        <p14:creationId xmlns:p14="http://schemas.microsoft.com/office/powerpoint/2010/main" val="84785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 the net effect is that fossil fuel use means we take carbon from in the ground and it ends up in the atmosphere.  We are moving carbon from underground to the atmosphere.  However with biofuels, the carbon in the fuels was recently in the atmosphere.  We are cycling carbon between the atmosphere and plants and plant materials.  We aren’t adding new carbon to the atmosphere.  Renewable sources of electricity look like a sustainable alternative, but will not work for air planes or trucks.  Also, currently very little of the US rail system is electric.</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4</a:t>
            </a:fld>
            <a:endParaRPr lang="en-US"/>
          </a:p>
        </p:txBody>
      </p:sp>
    </p:spTree>
    <p:extLst>
      <p:ext uri="{BB962C8B-B14F-4D97-AF65-F5344CB8AC3E}">
        <p14:creationId xmlns:p14="http://schemas.microsoft.com/office/powerpoint/2010/main" val="9527827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Global climate change is driven by increasing levels of carbon dioxide as seen in this graph.  Carbon dioxide is a greenhouse</a:t>
            </a:r>
            <a:r>
              <a:rPr lang="en-US" baseline="0" dirty="0" smtClean="0"/>
              <a:t> gas that traps heat preventing it from radiating into space.  (Note:  the discrepancy between CO2 levels and temperature change in the 40’s is probably due to a prolonged El Nino period.)</a:t>
            </a:r>
            <a:endParaRPr lang="en-US" dirty="0" smtClean="0"/>
          </a:p>
          <a:p>
            <a:r>
              <a:rPr lang="en-US" dirty="0" smtClean="0"/>
              <a:t>Skepticalscience.com</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5</a:t>
            </a:fld>
            <a:endParaRPr lang="en-US"/>
          </a:p>
        </p:txBody>
      </p:sp>
    </p:spTree>
    <p:extLst>
      <p:ext uri="{BB962C8B-B14F-4D97-AF65-F5344CB8AC3E}">
        <p14:creationId xmlns:p14="http://schemas.microsoft.com/office/powerpoint/2010/main" val="3743391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3817017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1836541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2829883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391713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1076653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076C45-3888-4E8D-A205-4C4A6D511155}"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3180396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076C45-3888-4E8D-A205-4C4A6D511155}" type="datetimeFigureOut">
              <a:rPr lang="en-US" smtClean="0"/>
              <a:t>5/9/16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3853752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076C45-3888-4E8D-A205-4C4A6D511155}" type="datetimeFigureOut">
              <a:rPr lang="en-US" smtClean="0"/>
              <a:t>5/9/16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2832053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076C45-3888-4E8D-A205-4C4A6D511155}" type="datetimeFigureOut">
              <a:rPr lang="en-US" smtClean="0"/>
              <a:t>5/9/16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4103828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076C45-3888-4E8D-A205-4C4A6D511155}"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2228323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076C45-3888-4E8D-A205-4C4A6D511155}"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12393402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076C45-3888-4E8D-A205-4C4A6D511155}" type="datetimeFigureOut">
              <a:rPr lang="en-US" smtClean="0"/>
              <a:t>5/9/16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992C3B-A36A-4553-90A2-3A7DFBE4D9D5}" type="slidenum">
              <a:rPr lang="en-US" smtClean="0"/>
              <a:t>‹#›</a:t>
            </a:fld>
            <a:endParaRPr lang="en-US"/>
          </a:p>
        </p:txBody>
      </p:sp>
    </p:spTree>
    <p:extLst>
      <p:ext uri="{BB962C8B-B14F-4D97-AF65-F5344CB8AC3E}">
        <p14:creationId xmlns:p14="http://schemas.microsoft.com/office/powerpoint/2010/main" val="3878955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Activity 3</a:t>
            </a:r>
            <a:br>
              <a:rPr lang="en-US" dirty="0" smtClean="0"/>
            </a:br>
            <a:r>
              <a:rPr lang="en-US" dirty="0" smtClean="0"/>
              <a:t>Biofuels and Global Climate Change</a:t>
            </a:r>
            <a:endParaRPr lang="en-US" dirty="0"/>
          </a:p>
        </p:txBody>
      </p:sp>
      <p:pic>
        <p:nvPicPr>
          <p:cNvPr id="4" name="Picture 3" descr="Green corn stock.JPG"/>
          <p:cNvPicPr/>
          <p:nvPr/>
        </p:nvPicPr>
        <p:blipFill>
          <a:blip r:embed="rId2"/>
          <a:stretch>
            <a:fillRect/>
          </a:stretch>
        </p:blipFill>
        <p:spPr>
          <a:xfrm>
            <a:off x="4726284" y="3970345"/>
            <a:ext cx="2790566" cy="2324778"/>
          </a:xfrm>
          <a:prstGeom prst="rect">
            <a:avLst/>
          </a:prstGeom>
        </p:spPr>
      </p:pic>
      <p:pic>
        <p:nvPicPr>
          <p:cNvPr id="3" name="Picture 2" descr="WI-Energy-Institute_4c_C cop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38527" y="5223883"/>
            <a:ext cx="2951823" cy="1462211"/>
          </a:xfrm>
          <a:prstGeom prst="rect">
            <a:avLst/>
          </a:prstGeom>
        </p:spPr>
      </p:pic>
    </p:spTree>
    <p:extLst>
      <p:ext uri="{BB962C8B-B14F-4D97-AF65-F5344CB8AC3E}">
        <p14:creationId xmlns:p14="http://schemas.microsoft.com/office/powerpoint/2010/main" val="1516262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fossil fuels and biofuels</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endParaRPr lang="en-US" dirty="0"/>
          </a:p>
        </p:txBody>
      </p:sp>
      <p:pic>
        <p:nvPicPr>
          <p:cNvPr id="6" name="Picture 5" descr="Flow Chart 4.pdf"/>
          <p:cNvPicPr>
            <a:picLocks noChangeAspect="1"/>
          </p:cNvPicPr>
          <p:nvPr/>
        </p:nvPicPr>
        <p:blipFill rotWithShape="1">
          <a:blip r:embed="rId3">
            <a:extLst>
              <a:ext uri="{28A0092B-C50C-407E-A947-70E740481C1C}">
                <a14:useLocalDpi xmlns:a14="http://schemas.microsoft.com/office/drawing/2010/main" val="0"/>
              </a:ext>
            </a:extLst>
          </a:blip>
          <a:srcRect l="32495" t="19485" b="42190"/>
          <a:stretch/>
        </p:blipFill>
        <p:spPr>
          <a:xfrm>
            <a:off x="2948608" y="1614644"/>
            <a:ext cx="6294785" cy="4624921"/>
          </a:xfrm>
          <a:prstGeom prst="rect">
            <a:avLst/>
          </a:prstGeom>
        </p:spPr>
      </p:pic>
    </p:spTree>
    <p:extLst>
      <p:ext uri="{BB962C8B-B14F-4D97-AF65-F5344CB8AC3E}">
        <p14:creationId xmlns:p14="http://schemas.microsoft.com/office/powerpoint/2010/main" val="1340481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fossil fuels and biofuels</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endParaRPr lang="en-US" dirty="0"/>
          </a:p>
        </p:txBody>
      </p:sp>
      <p:pic>
        <p:nvPicPr>
          <p:cNvPr id="7" name="Picture 6" descr="Flow Chart 4b.pdf"/>
          <p:cNvPicPr>
            <a:picLocks noChangeAspect="1"/>
          </p:cNvPicPr>
          <p:nvPr/>
        </p:nvPicPr>
        <p:blipFill rotWithShape="1">
          <a:blip r:embed="rId3">
            <a:extLst>
              <a:ext uri="{28A0092B-C50C-407E-A947-70E740481C1C}">
                <a14:useLocalDpi xmlns:a14="http://schemas.microsoft.com/office/drawing/2010/main" val="0"/>
              </a:ext>
            </a:extLst>
          </a:blip>
          <a:srcRect l="32078" t="9984" b="42834"/>
          <a:stretch/>
        </p:blipFill>
        <p:spPr>
          <a:xfrm>
            <a:off x="3279913" y="1551939"/>
            <a:ext cx="5632175" cy="5063106"/>
          </a:xfrm>
          <a:prstGeom prst="rect">
            <a:avLst/>
          </a:prstGeom>
        </p:spPr>
      </p:pic>
    </p:spTree>
    <p:extLst>
      <p:ext uri="{BB962C8B-B14F-4D97-AF65-F5344CB8AC3E}">
        <p14:creationId xmlns:p14="http://schemas.microsoft.com/office/powerpoint/2010/main" val="2219304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Comparing fossil fuels and biofuels</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endParaRPr lang="en-US" dirty="0" smtClean="0"/>
          </a:p>
          <a:p>
            <a:endParaRPr lang="en-US" dirty="0"/>
          </a:p>
        </p:txBody>
      </p:sp>
      <p:pic>
        <p:nvPicPr>
          <p:cNvPr id="7" name="Picture 6" descr="Flow Chart 4c.pdf"/>
          <p:cNvPicPr>
            <a:picLocks noChangeAspect="1"/>
          </p:cNvPicPr>
          <p:nvPr/>
        </p:nvPicPr>
        <p:blipFill rotWithShape="1">
          <a:blip r:embed="rId3">
            <a:extLst>
              <a:ext uri="{28A0092B-C50C-407E-A947-70E740481C1C}">
                <a14:useLocalDpi xmlns:a14="http://schemas.microsoft.com/office/drawing/2010/main" val="0"/>
              </a:ext>
            </a:extLst>
          </a:blip>
          <a:srcRect l="32481" t="9824" b="42511"/>
          <a:stretch/>
        </p:blipFill>
        <p:spPr>
          <a:xfrm>
            <a:off x="3285434" y="1457601"/>
            <a:ext cx="5621132" cy="5135356"/>
          </a:xfrm>
          <a:prstGeom prst="rect">
            <a:avLst/>
          </a:prstGeom>
        </p:spPr>
      </p:pic>
    </p:spTree>
    <p:extLst>
      <p:ext uri="{BB962C8B-B14F-4D97-AF65-F5344CB8AC3E}">
        <p14:creationId xmlns:p14="http://schemas.microsoft.com/office/powerpoint/2010/main" val="3402603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care about carbon dioxide levels?</a:t>
            </a:r>
            <a:endParaRPr lang="en-US" dirty="0"/>
          </a:p>
        </p:txBody>
      </p:sp>
      <p:sp>
        <p:nvSpPr>
          <p:cNvPr id="4" name="Content Placeholder 3"/>
          <p:cNvSpPr>
            <a:spLocks noGrp="1"/>
          </p:cNvSpPr>
          <p:nvPr>
            <p:ph idx="1"/>
          </p:nvPr>
        </p:nvSpPr>
        <p:spPr/>
        <p:txBody>
          <a:bodyPr/>
          <a:lstStyle/>
          <a:p>
            <a:pPr marL="0" indent="0">
              <a:buNone/>
            </a:pPr>
            <a:endParaRPr lang="en-US" dirty="0"/>
          </a:p>
        </p:txBody>
      </p:sp>
      <p:pic>
        <p:nvPicPr>
          <p:cNvPr id="4100" name="Picture 4" descr="http://eatingjellyfish.com/wp-content/uploads/2012/08/co2_temp_1900_2008.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0817" y="1974292"/>
            <a:ext cx="5133117" cy="4106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83748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1676</TotalTime>
  <Words>289</Words>
  <Application>Microsoft Macintosh PowerPoint</Application>
  <PresentationFormat>Custom</PresentationFormat>
  <Paragraphs>19</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Activity 3 Biofuels and Global Climate Change</vt:lpstr>
      <vt:lpstr>Comparing fossil fuels and biofuels</vt:lpstr>
      <vt:lpstr>Comparing fossil fuels and biofuels</vt:lpstr>
      <vt:lpstr>Comparing fossil fuels and biofuels</vt:lpstr>
      <vt:lpstr>Why do we care about carbon dioxide levels?</vt:lpstr>
    </vt:vector>
  </TitlesOfParts>
  <Company>MSU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Parker, Joyce</dc:creator>
  <cp:lastModifiedBy>Branden Timm</cp:lastModifiedBy>
  <cp:revision>33</cp:revision>
  <dcterms:created xsi:type="dcterms:W3CDTF">2016-01-12T17:18:13Z</dcterms:created>
  <dcterms:modified xsi:type="dcterms:W3CDTF">2016-05-09T14:18:30Z</dcterms:modified>
</cp:coreProperties>
</file>