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968" autoAdjust="0"/>
  </p:normalViewPr>
  <p:slideViewPr>
    <p:cSldViewPr snapToGrid="0" snapToObjects="1">
      <p:cViewPr>
        <p:scale>
          <a:sx n="285" d="100"/>
          <a:sy n="285" d="100"/>
        </p:scale>
        <p:origin x="3440" y="7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DA0EF-59AA-1642-90AC-7B8A04768A85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F1201-B0FA-1144-A882-14EF16C117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4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Light</a:t>
            </a:r>
          </a:p>
          <a:p>
            <a:r>
              <a:rPr lang="en-US" b="0" dirty="0" smtClean="0"/>
              <a:t>Number of seedlings:</a:t>
            </a:r>
            <a:r>
              <a:rPr lang="en-US" b="0" baseline="0" dirty="0" smtClean="0"/>
              <a:t> 7</a:t>
            </a:r>
          </a:p>
          <a:p>
            <a:r>
              <a:rPr lang="en-US" b="0" baseline="0" dirty="0" smtClean="0"/>
              <a:t>Average height: 4 mm</a:t>
            </a:r>
          </a:p>
          <a:p>
            <a:r>
              <a:rPr lang="en-US" b="0" baseline="0" dirty="0" smtClean="0"/>
              <a:t>Number of leaves: 2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Dark</a:t>
            </a:r>
          </a:p>
          <a:p>
            <a:r>
              <a:rPr lang="en-US" b="0" baseline="0" dirty="0" smtClean="0"/>
              <a:t>Number of seedlings: 3</a:t>
            </a:r>
          </a:p>
          <a:p>
            <a:r>
              <a:rPr lang="en-US" b="0" baseline="0" dirty="0" smtClean="0"/>
              <a:t>Average height: 4 mm</a:t>
            </a:r>
          </a:p>
          <a:p>
            <a:r>
              <a:rPr lang="en-US" b="0" baseline="0" dirty="0" smtClean="0"/>
              <a:t>Number of leaves: 0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F1201-B0FA-1144-A882-14EF16C117D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Light</a:t>
            </a:r>
          </a:p>
          <a:p>
            <a:r>
              <a:rPr lang="en-US" b="0" dirty="0" smtClean="0"/>
              <a:t>Number</a:t>
            </a:r>
            <a:r>
              <a:rPr lang="en-US" b="0" baseline="0" dirty="0" smtClean="0"/>
              <a:t> of s</a:t>
            </a:r>
            <a:r>
              <a:rPr lang="en-US" b="0" dirty="0" smtClean="0"/>
              <a:t>eedlings:</a:t>
            </a:r>
            <a:r>
              <a:rPr lang="en-US" b="0" baseline="0" dirty="0" smtClean="0"/>
              <a:t> 7</a:t>
            </a:r>
          </a:p>
          <a:p>
            <a:r>
              <a:rPr lang="en-US" b="0" baseline="0" dirty="0" smtClean="0"/>
              <a:t>Average height: 7 mm</a:t>
            </a:r>
          </a:p>
          <a:p>
            <a:r>
              <a:rPr lang="en-US" b="0" baseline="0" dirty="0" smtClean="0"/>
              <a:t>Number of leaves: 2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Dark</a:t>
            </a:r>
          </a:p>
          <a:p>
            <a:r>
              <a:rPr lang="en-US" b="0" baseline="0" dirty="0" smtClean="0"/>
              <a:t>Number of seedlings: 8</a:t>
            </a:r>
          </a:p>
          <a:p>
            <a:r>
              <a:rPr lang="en-US" b="0" baseline="0" dirty="0" smtClean="0"/>
              <a:t>Average height: 30 mm</a:t>
            </a:r>
          </a:p>
          <a:p>
            <a:r>
              <a:rPr lang="en-US" b="0" baseline="0" dirty="0" smtClean="0"/>
              <a:t>Number of leaves: 2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F1201-B0FA-1144-A882-14EF16C117D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Light</a:t>
            </a:r>
          </a:p>
          <a:p>
            <a:r>
              <a:rPr lang="en-US" b="0" dirty="0" smtClean="0"/>
              <a:t>Number of seedlings:</a:t>
            </a:r>
            <a:r>
              <a:rPr lang="en-US" b="0" baseline="0" dirty="0" smtClean="0"/>
              <a:t> 7</a:t>
            </a:r>
          </a:p>
          <a:p>
            <a:r>
              <a:rPr lang="en-US" b="0" baseline="0" dirty="0" smtClean="0"/>
              <a:t>Average height: 16 mm</a:t>
            </a:r>
          </a:p>
          <a:p>
            <a:r>
              <a:rPr lang="en-US" b="0" baseline="0" dirty="0" smtClean="0"/>
              <a:t>Number of leaves: 2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Dark</a:t>
            </a:r>
          </a:p>
          <a:p>
            <a:r>
              <a:rPr lang="en-US" b="0" baseline="0" dirty="0" smtClean="0"/>
              <a:t>Number of seedlings: 8</a:t>
            </a:r>
          </a:p>
          <a:p>
            <a:r>
              <a:rPr lang="en-US" b="0" baseline="0" dirty="0" smtClean="0"/>
              <a:t>Average height: 55 mm</a:t>
            </a:r>
          </a:p>
          <a:p>
            <a:r>
              <a:rPr lang="en-US" b="0" baseline="0" dirty="0" smtClean="0"/>
              <a:t>Number of leaves: 2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F1201-B0FA-1144-A882-14EF16C117D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Light</a:t>
            </a:r>
          </a:p>
          <a:p>
            <a:r>
              <a:rPr lang="en-US" b="0" dirty="0" smtClean="0"/>
              <a:t>Number</a:t>
            </a:r>
            <a:r>
              <a:rPr lang="en-US" b="0" baseline="0" dirty="0" smtClean="0"/>
              <a:t> of s</a:t>
            </a:r>
            <a:r>
              <a:rPr lang="en-US" b="0" dirty="0" smtClean="0"/>
              <a:t>eedlings:</a:t>
            </a:r>
            <a:r>
              <a:rPr lang="en-US" b="0" baseline="0" dirty="0" smtClean="0"/>
              <a:t> 7</a:t>
            </a:r>
          </a:p>
          <a:p>
            <a:r>
              <a:rPr lang="en-US" b="0" baseline="0" dirty="0" smtClean="0"/>
              <a:t>Average height: 25 mm</a:t>
            </a:r>
          </a:p>
          <a:p>
            <a:r>
              <a:rPr lang="en-US" b="0" baseline="0" dirty="0" smtClean="0"/>
              <a:t>Number of leaves: 3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Dark</a:t>
            </a:r>
          </a:p>
          <a:p>
            <a:r>
              <a:rPr lang="en-US" b="0" baseline="0" dirty="0" smtClean="0"/>
              <a:t>Number of seedlings: 8</a:t>
            </a:r>
          </a:p>
          <a:p>
            <a:r>
              <a:rPr lang="en-US" b="0" baseline="0" dirty="0" smtClean="0"/>
              <a:t>Average height: 80 mm</a:t>
            </a:r>
          </a:p>
          <a:p>
            <a:r>
              <a:rPr lang="en-US" b="0" baseline="0" dirty="0" smtClean="0"/>
              <a:t>Number of leaves: 2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F1201-B0FA-1144-A882-14EF16C117D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Light</a:t>
            </a:r>
          </a:p>
          <a:p>
            <a:r>
              <a:rPr lang="en-US" b="0" dirty="0" smtClean="0"/>
              <a:t>Seedlings:</a:t>
            </a:r>
            <a:r>
              <a:rPr lang="en-US" b="0" baseline="0" dirty="0" smtClean="0"/>
              <a:t> 7</a:t>
            </a:r>
          </a:p>
          <a:p>
            <a:r>
              <a:rPr lang="en-US" b="0" baseline="0" dirty="0" smtClean="0"/>
              <a:t>Average height: 90 mm</a:t>
            </a:r>
          </a:p>
          <a:p>
            <a:r>
              <a:rPr lang="en-US" b="0" baseline="0" dirty="0" smtClean="0"/>
              <a:t>Number of leaves: 6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Dark</a:t>
            </a:r>
          </a:p>
          <a:p>
            <a:r>
              <a:rPr lang="en-US" b="0" baseline="0" dirty="0" smtClean="0"/>
              <a:t>Seedlings: 0</a:t>
            </a:r>
          </a:p>
          <a:p>
            <a:r>
              <a:rPr lang="en-US" b="0" baseline="0" dirty="0" smtClean="0"/>
              <a:t>Average height: 0 mm</a:t>
            </a:r>
          </a:p>
          <a:p>
            <a:r>
              <a:rPr lang="en-US" b="0" baseline="0" dirty="0" smtClean="0"/>
              <a:t>Number of leaves: 0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F1201-B0FA-1144-A882-14EF16C117D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2E327-3A7A-3A45-BAB7-5EDE4D4B9518}" type="datetimeFigureOut">
              <a:rPr lang="en-US" smtClean="0"/>
              <a:pPr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8A72E-C6D7-1A4B-ADDC-E4A6B7D34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SAMPLE RESULTS: </a:t>
            </a:r>
            <a:br>
              <a:rPr lang="en-US" smtClean="0"/>
            </a:br>
            <a:r>
              <a:rPr lang="en-US" smtClean="0"/>
              <a:t>Light </a:t>
            </a:r>
            <a:r>
              <a:rPr lang="en-US" dirty="0" smtClean="0"/>
              <a:t>and Dark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Wisconsin Fast Plants</a:t>
            </a:r>
          </a:p>
          <a:p>
            <a:r>
              <a:rPr lang="en-US" dirty="0" smtClean="0"/>
              <a:t>March 27, 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Day After Planting</a:t>
            </a:r>
            <a:endParaRPr lang="en-US" dirty="0"/>
          </a:p>
        </p:txBody>
      </p:sp>
      <p:pic>
        <p:nvPicPr>
          <p:cNvPr id="5" name="Picture 4" descr="IMG_337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463" y="1872958"/>
            <a:ext cx="4555337" cy="3036891"/>
          </a:xfrm>
          <a:prstGeom prst="rect">
            <a:avLst/>
          </a:prstGeom>
        </p:spPr>
      </p:pic>
      <p:pic>
        <p:nvPicPr>
          <p:cNvPr id="6" name="Picture 5" descr="IMG_337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703479"/>
            <a:ext cx="4320645" cy="2880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Days After Planting</a:t>
            </a:r>
            <a:endParaRPr lang="en-US" dirty="0"/>
          </a:p>
        </p:txBody>
      </p:sp>
      <p:pic>
        <p:nvPicPr>
          <p:cNvPr id="5" name="Content Placeholder 4" descr="IMG_3386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10" r="-10610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Days After Planting</a:t>
            </a:r>
            <a:endParaRPr lang="en-US" dirty="0"/>
          </a:p>
        </p:txBody>
      </p:sp>
      <p:pic>
        <p:nvPicPr>
          <p:cNvPr id="4" name="Content Placeholder 3" descr="IMG_3394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10" r="-10610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Days After Planting</a:t>
            </a:r>
            <a:endParaRPr lang="en-US" dirty="0"/>
          </a:p>
        </p:txBody>
      </p:sp>
      <p:pic>
        <p:nvPicPr>
          <p:cNvPr id="4" name="Content Placeholder 3" descr="28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10" r="-10610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Days After Planting</a:t>
            </a:r>
            <a:endParaRPr lang="en-US" dirty="0"/>
          </a:p>
        </p:txBody>
      </p:sp>
      <p:pic>
        <p:nvPicPr>
          <p:cNvPr id="4" name="Content Placeholder 3" descr="IMG_340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10" r="-10610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 Days After Planting</a:t>
            </a:r>
            <a:endParaRPr lang="en-US" dirty="0"/>
          </a:p>
        </p:txBody>
      </p:sp>
      <p:pic>
        <p:nvPicPr>
          <p:cNvPr id="6" name="Content Placeholder 5" descr="IMG_3522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10" r="-10610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195</Words>
  <Application>Microsoft Macintosh PowerPoint</Application>
  <PresentationFormat>On-screen Show (4:3)</PresentationFormat>
  <Paragraphs>59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SAMPLE RESULTS:  Light and Dark Reactions</vt:lpstr>
      <vt:lpstr>1 Day After Planting</vt:lpstr>
      <vt:lpstr>2 Days After Planting</vt:lpstr>
      <vt:lpstr>3 Days After Planting</vt:lpstr>
      <vt:lpstr>4 Days After Planting</vt:lpstr>
      <vt:lpstr>7 Days After Planting</vt:lpstr>
      <vt:lpstr>14 Days After Planting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and Dark Reactions</dc:title>
  <dc:creator>Branden Timm</dc:creator>
  <cp:lastModifiedBy>Daniel Leith Nye</cp:lastModifiedBy>
  <cp:revision>11</cp:revision>
  <dcterms:created xsi:type="dcterms:W3CDTF">2014-04-07T15:52:52Z</dcterms:created>
  <dcterms:modified xsi:type="dcterms:W3CDTF">2014-05-07T21:06:23Z</dcterms:modified>
</cp:coreProperties>
</file>