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60" r:id="rId2"/>
  </p:sldIdLst>
  <p:sldSz cx="14447838" cy="9134475"/>
  <p:notesSz cx="6858000" cy="9144000"/>
  <p:defaultTextStyle>
    <a:defPPr>
      <a:defRPr lang="en-US"/>
    </a:defPPr>
    <a:lvl1pPr marL="0" algn="l" defTabSz="673699" rtl="0" eaLnBrk="1" latinLnBrk="0" hangingPunct="1">
      <a:defRPr sz="2700" kern="1200">
        <a:solidFill>
          <a:schemeClr val="tx1"/>
        </a:solidFill>
        <a:latin typeface="+mn-lt"/>
        <a:ea typeface="+mn-ea"/>
        <a:cs typeface="+mn-cs"/>
      </a:defRPr>
    </a:lvl1pPr>
    <a:lvl2pPr marL="673699" algn="l" defTabSz="673699" rtl="0" eaLnBrk="1" latinLnBrk="0" hangingPunct="1">
      <a:defRPr sz="2700" kern="1200">
        <a:solidFill>
          <a:schemeClr val="tx1"/>
        </a:solidFill>
        <a:latin typeface="+mn-lt"/>
        <a:ea typeface="+mn-ea"/>
        <a:cs typeface="+mn-cs"/>
      </a:defRPr>
    </a:lvl2pPr>
    <a:lvl3pPr marL="1347399" algn="l" defTabSz="673699" rtl="0" eaLnBrk="1" latinLnBrk="0" hangingPunct="1">
      <a:defRPr sz="2700" kern="1200">
        <a:solidFill>
          <a:schemeClr val="tx1"/>
        </a:solidFill>
        <a:latin typeface="+mn-lt"/>
        <a:ea typeface="+mn-ea"/>
        <a:cs typeface="+mn-cs"/>
      </a:defRPr>
    </a:lvl3pPr>
    <a:lvl4pPr marL="2021098" algn="l" defTabSz="673699" rtl="0" eaLnBrk="1" latinLnBrk="0" hangingPunct="1">
      <a:defRPr sz="2700" kern="1200">
        <a:solidFill>
          <a:schemeClr val="tx1"/>
        </a:solidFill>
        <a:latin typeface="+mn-lt"/>
        <a:ea typeface="+mn-ea"/>
        <a:cs typeface="+mn-cs"/>
      </a:defRPr>
    </a:lvl4pPr>
    <a:lvl5pPr marL="2694798" algn="l" defTabSz="673699" rtl="0" eaLnBrk="1" latinLnBrk="0" hangingPunct="1">
      <a:defRPr sz="2700" kern="1200">
        <a:solidFill>
          <a:schemeClr val="tx1"/>
        </a:solidFill>
        <a:latin typeface="+mn-lt"/>
        <a:ea typeface="+mn-ea"/>
        <a:cs typeface="+mn-cs"/>
      </a:defRPr>
    </a:lvl5pPr>
    <a:lvl6pPr marL="3368496" algn="l" defTabSz="673699" rtl="0" eaLnBrk="1" latinLnBrk="0" hangingPunct="1">
      <a:defRPr sz="2700" kern="1200">
        <a:solidFill>
          <a:schemeClr val="tx1"/>
        </a:solidFill>
        <a:latin typeface="+mn-lt"/>
        <a:ea typeface="+mn-ea"/>
        <a:cs typeface="+mn-cs"/>
      </a:defRPr>
    </a:lvl6pPr>
    <a:lvl7pPr marL="4042196" algn="l" defTabSz="673699" rtl="0" eaLnBrk="1" latinLnBrk="0" hangingPunct="1">
      <a:defRPr sz="2700" kern="1200">
        <a:solidFill>
          <a:schemeClr val="tx1"/>
        </a:solidFill>
        <a:latin typeface="+mn-lt"/>
        <a:ea typeface="+mn-ea"/>
        <a:cs typeface="+mn-cs"/>
      </a:defRPr>
    </a:lvl7pPr>
    <a:lvl8pPr marL="4715895" algn="l" defTabSz="673699" rtl="0" eaLnBrk="1" latinLnBrk="0" hangingPunct="1">
      <a:defRPr sz="2700" kern="1200">
        <a:solidFill>
          <a:schemeClr val="tx1"/>
        </a:solidFill>
        <a:latin typeface="+mn-lt"/>
        <a:ea typeface="+mn-ea"/>
        <a:cs typeface="+mn-cs"/>
      </a:defRPr>
    </a:lvl8pPr>
    <a:lvl9pPr marL="5389594" algn="l" defTabSz="673699" rtl="0" eaLnBrk="1" latinLnBrk="0" hangingPunct="1">
      <a:defRPr sz="27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2" d="100"/>
          <a:sy n="62" d="100"/>
        </p:scale>
        <p:origin x="-1098" y="-96"/>
      </p:cViewPr>
      <p:guideLst>
        <p:guide orient="horz" pos="2877"/>
        <p:guide pos="4551"/>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840ED2C-04E2-F544-AE36-41F7AAADDFB8}" type="datetimeFigureOut">
              <a:rPr lang="en-US" smtClean="0"/>
              <a:t>11/3/2014</a:t>
            </a:fld>
            <a:endParaRPr lang="en-US"/>
          </a:p>
        </p:txBody>
      </p:sp>
      <p:sp>
        <p:nvSpPr>
          <p:cNvPr id="4" name="Slide Image Placeholder 3"/>
          <p:cNvSpPr>
            <a:spLocks noGrp="1" noRot="1" noChangeAspect="1"/>
          </p:cNvSpPr>
          <p:nvPr>
            <p:ph type="sldImg" idx="2"/>
          </p:nvPr>
        </p:nvSpPr>
        <p:spPr>
          <a:xfrm>
            <a:off x="717550" y="685800"/>
            <a:ext cx="54229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584B5F-A95C-F341-8928-374B3787E7F9}" type="slidenum">
              <a:rPr lang="en-US" smtClean="0"/>
              <a:t>‹#›</a:t>
            </a:fld>
            <a:endParaRPr lang="en-US"/>
          </a:p>
        </p:txBody>
      </p:sp>
    </p:spTree>
    <p:extLst>
      <p:ext uri="{BB962C8B-B14F-4D97-AF65-F5344CB8AC3E}">
        <p14:creationId xmlns:p14="http://schemas.microsoft.com/office/powerpoint/2010/main" val="623942038"/>
      </p:ext>
    </p:extLst>
  </p:cSld>
  <p:clrMap bg1="lt1" tx1="dk1" bg2="lt2" tx2="dk2" accent1="accent1" accent2="accent2" accent3="accent3" accent4="accent4" accent5="accent5" accent6="accent6" hlink="hlink" folHlink="folHlink"/>
  <p:notesStyle>
    <a:lvl1pPr marL="0" algn="l" defTabSz="457148" rtl="0" eaLnBrk="1" latinLnBrk="0" hangingPunct="1">
      <a:defRPr sz="1200" kern="1200">
        <a:solidFill>
          <a:schemeClr val="tx1"/>
        </a:solidFill>
        <a:latin typeface="+mn-lt"/>
        <a:ea typeface="+mn-ea"/>
        <a:cs typeface="+mn-cs"/>
      </a:defRPr>
    </a:lvl1pPr>
    <a:lvl2pPr marL="457148" algn="l" defTabSz="457148" rtl="0" eaLnBrk="1" latinLnBrk="0" hangingPunct="1">
      <a:defRPr sz="1200" kern="1200">
        <a:solidFill>
          <a:schemeClr val="tx1"/>
        </a:solidFill>
        <a:latin typeface="+mn-lt"/>
        <a:ea typeface="+mn-ea"/>
        <a:cs typeface="+mn-cs"/>
      </a:defRPr>
    </a:lvl2pPr>
    <a:lvl3pPr marL="914296" algn="l" defTabSz="457148" rtl="0" eaLnBrk="1" latinLnBrk="0" hangingPunct="1">
      <a:defRPr sz="1200" kern="1200">
        <a:solidFill>
          <a:schemeClr val="tx1"/>
        </a:solidFill>
        <a:latin typeface="+mn-lt"/>
        <a:ea typeface="+mn-ea"/>
        <a:cs typeface="+mn-cs"/>
      </a:defRPr>
    </a:lvl3pPr>
    <a:lvl4pPr marL="1371445" algn="l" defTabSz="457148" rtl="0" eaLnBrk="1" latinLnBrk="0" hangingPunct="1">
      <a:defRPr sz="1200" kern="1200">
        <a:solidFill>
          <a:schemeClr val="tx1"/>
        </a:solidFill>
        <a:latin typeface="+mn-lt"/>
        <a:ea typeface="+mn-ea"/>
        <a:cs typeface="+mn-cs"/>
      </a:defRPr>
    </a:lvl4pPr>
    <a:lvl5pPr marL="1828593" algn="l" defTabSz="457148" rtl="0" eaLnBrk="1" latinLnBrk="0" hangingPunct="1">
      <a:defRPr sz="1200" kern="1200">
        <a:solidFill>
          <a:schemeClr val="tx1"/>
        </a:solidFill>
        <a:latin typeface="+mn-lt"/>
        <a:ea typeface="+mn-ea"/>
        <a:cs typeface="+mn-cs"/>
      </a:defRPr>
    </a:lvl5pPr>
    <a:lvl6pPr marL="2285741" algn="l" defTabSz="457148" rtl="0" eaLnBrk="1" latinLnBrk="0" hangingPunct="1">
      <a:defRPr sz="1200" kern="1200">
        <a:solidFill>
          <a:schemeClr val="tx1"/>
        </a:solidFill>
        <a:latin typeface="+mn-lt"/>
        <a:ea typeface="+mn-ea"/>
        <a:cs typeface="+mn-cs"/>
      </a:defRPr>
    </a:lvl6pPr>
    <a:lvl7pPr marL="2742889" algn="l" defTabSz="457148" rtl="0" eaLnBrk="1" latinLnBrk="0" hangingPunct="1">
      <a:defRPr sz="1200" kern="1200">
        <a:solidFill>
          <a:schemeClr val="tx1"/>
        </a:solidFill>
        <a:latin typeface="+mn-lt"/>
        <a:ea typeface="+mn-ea"/>
        <a:cs typeface="+mn-cs"/>
      </a:defRPr>
    </a:lvl7pPr>
    <a:lvl8pPr marL="3200038" algn="l" defTabSz="457148" rtl="0" eaLnBrk="1" latinLnBrk="0" hangingPunct="1">
      <a:defRPr sz="1200" kern="1200">
        <a:solidFill>
          <a:schemeClr val="tx1"/>
        </a:solidFill>
        <a:latin typeface="+mn-lt"/>
        <a:ea typeface="+mn-ea"/>
        <a:cs typeface="+mn-cs"/>
      </a:defRPr>
    </a:lvl8pPr>
    <a:lvl9pPr marL="3657186" algn="l" defTabSz="457148"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83588" y="2837608"/>
            <a:ext cx="12280663" cy="1957992"/>
          </a:xfrm>
        </p:spPr>
        <p:txBody>
          <a:bodyPr/>
          <a:lstStyle/>
          <a:p>
            <a:r>
              <a:rPr lang="en-US" smtClean="0"/>
              <a:t>Click to edit Master title style</a:t>
            </a:r>
            <a:endParaRPr lang="en-US"/>
          </a:p>
        </p:txBody>
      </p:sp>
      <p:sp>
        <p:nvSpPr>
          <p:cNvPr id="3" name="Subtitle 2"/>
          <p:cNvSpPr>
            <a:spLocks noGrp="1"/>
          </p:cNvSpPr>
          <p:nvPr>
            <p:ph type="subTitle" idx="1"/>
          </p:nvPr>
        </p:nvSpPr>
        <p:spPr>
          <a:xfrm>
            <a:off x="2167179" y="5176202"/>
            <a:ext cx="10113487" cy="2334366"/>
          </a:xfrm>
        </p:spPr>
        <p:txBody>
          <a:bodyPr/>
          <a:lstStyle>
            <a:lvl1pPr marL="0" indent="0" algn="ctr">
              <a:buNone/>
              <a:defRPr>
                <a:solidFill>
                  <a:schemeClr val="tx1">
                    <a:tint val="75000"/>
                  </a:schemeClr>
                </a:solidFill>
              </a:defRPr>
            </a:lvl1pPr>
            <a:lvl2pPr marL="673699" indent="0" algn="ctr">
              <a:buNone/>
              <a:defRPr>
                <a:solidFill>
                  <a:schemeClr val="tx1">
                    <a:tint val="75000"/>
                  </a:schemeClr>
                </a:solidFill>
              </a:defRPr>
            </a:lvl2pPr>
            <a:lvl3pPr marL="1347399" indent="0" algn="ctr">
              <a:buNone/>
              <a:defRPr>
                <a:solidFill>
                  <a:schemeClr val="tx1">
                    <a:tint val="75000"/>
                  </a:schemeClr>
                </a:solidFill>
              </a:defRPr>
            </a:lvl3pPr>
            <a:lvl4pPr marL="2021098" indent="0" algn="ctr">
              <a:buNone/>
              <a:defRPr>
                <a:solidFill>
                  <a:schemeClr val="tx1">
                    <a:tint val="75000"/>
                  </a:schemeClr>
                </a:solidFill>
              </a:defRPr>
            </a:lvl4pPr>
            <a:lvl5pPr marL="2694798" indent="0" algn="ctr">
              <a:buNone/>
              <a:defRPr>
                <a:solidFill>
                  <a:schemeClr val="tx1">
                    <a:tint val="75000"/>
                  </a:schemeClr>
                </a:solidFill>
              </a:defRPr>
            </a:lvl5pPr>
            <a:lvl6pPr marL="3368496" indent="0" algn="ctr">
              <a:buNone/>
              <a:defRPr>
                <a:solidFill>
                  <a:schemeClr val="tx1">
                    <a:tint val="75000"/>
                  </a:schemeClr>
                </a:solidFill>
              </a:defRPr>
            </a:lvl6pPr>
            <a:lvl7pPr marL="4042196" indent="0" algn="ctr">
              <a:buNone/>
              <a:defRPr>
                <a:solidFill>
                  <a:schemeClr val="tx1">
                    <a:tint val="75000"/>
                  </a:schemeClr>
                </a:solidFill>
              </a:defRPr>
            </a:lvl7pPr>
            <a:lvl8pPr marL="4715895" indent="0" algn="ctr">
              <a:buNone/>
              <a:defRPr>
                <a:solidFill>
                  <a:schemeClr val="tx1">
                    <a:tint val="75000"/>
                  </a:schemeClr>
                </a:solidFill>
              </a:defRPr>
            </a:lvl8pPr>
            <a:lvl9pPr marL="5389594"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EC524CD-2D89-7F4A-9B9C-8CB5877737FD}" type="datetimeFigureOut">
              <a:rPr lang="en-US" smtClean="0"/>
              <a:t>11/3/2014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B098EE-7BCE-9C41-939D-B9BE9351916D}" type="slidenum">
              <a:rPr lang="en-US" smtClean="0"/>
              <a:t>‹#›</a:t>
            </a:fld>
            <a:endParaRPr lang="en-US"/>
          </a:p>
        </p:txBody>
      </p:sp>
    </p:spTree>
    <p:extLst>
      <p:ext uri="{BB962C8B-B14F-4D97-AF65-F5344CB8AC3E}">
        <p14:creationId xmlns:p14="http://schemas.microsoft.com/office/powerpoint/2010/main" val="25328449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EC524CD-2D89-7F4A-9B9C-8CB5877737FD}" type="datetimeFigureOut">
              <a:rPr lang="en-US" smtClean="0"/>
              <a:t>11/3/2014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B098EE-7BCE-9C41-939D-B9BE9351916D}" type="slidenum">
              <a:rPr lang="en-US" smtClean="0"/>
              <a:t>‹#›</a:t>
            </a:fld>
            <a:endParaRPr lang="en-US"/>
          </a:p>
        </p:txBody>
      </p:sp>
    </p:spTree>
    <p:extLst>
      <p:ext uri="{BB962C8B-B14F-4D97-AF65-F5344CB8AC3E}">
        <p14:creationId xmlns:p14="http://schemas.microsoft.com/office/powerpoint/2010/main" val="22999644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6552308" y="486329"/>
            <a:ext cx="5134500" cy="1038200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141281" y="486329"/>
            <a:ext cx="15170230" cy="1038200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EC524CD-2D89-7F4A-9B9C-8CB5877737FD}" type="datetimeFigureOut">
              <a:rPr lang="en-US" smtClean="0"/>
              <a:t>11/3/2014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B098EE-7BCE-9C41-939D-B9BE9351916D}" type="slidenum">
              <a:rPr lang="en-US" smtClean="0"/>
              <a:t>‹#›</a:t>
            </a:fld>
            <a:endParaRPr lang="en-US"/>
          </a:p>
        </p:txBody>
      </p:sp>
    </p:spTree>
    <p:extLst>
      <p:ext uri="{BB962C8B-B14F-4D97-AF65-F5344CB8AC3E}">
        <p14:creationId xmlns:p14="http://schemas.microsoft.com/office/powerpoint/2010/main" val="24235801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EC524CD-2D89-7F4A-9B9C-8CB5877737FD}" type="datetimeFigureOut">
              <a:rPr lang="en-US" smtClean="0"/>
              <a:t>11/3/2014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B098EE-7BCE-9C41-939D-B9BE9351916D}" type="slidenum">
              <a:rPr lang="en-US" smtClean="0"/>
              <a:t>‹#›</a:t>
            </a:fld>
            <a:endParaRPr lang="en-US"/>
          </a:p>
        </p:txBody>
      </p:sp>
    </p:spTree>
    <p:extLst>
      <p:ext uri="{BB962C8B-B14F-4D97-AF65-F5344CB8AC3E}">
        <p14:creationId xmlns:p14="http://schemas.microsoft.com/office/powerpoint/2010/main" val="41311555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41281" y="5869747"/>
            <a:ext cx="12280663" cy="1814208"/>
          </a:xfrm>
        </p:spPr>
        <p:txBody>
          <a:bodyPr anchor="t"/>
          <a:lstStyle>
            <a:lvl1pPr algn="l">
              <a:defRPr sz="5900" b="1" cap="all"/>
            </a:lvl1pPr>
          </a:lstStyle>
          <a:p>
            <a:r>
              <a:rPr lang="en-US" smtClean="0"/>
              <a:t>Click to edit Master title style</a:t>
            </a:r>
            <a:endParaRPr lang="en-US"/>
          </a:p>
        </p:txBody>
      </p:sp>
      <p:sp>
        <p:nvSpPr>
          <p:cNvPr id="3" name="Text Placeholder 2"/>
          <p:cNvSpPr>
            <a:spLocks noGrp="1"/>
          </p:cNvSpPr>
          <p:nvPr>
            <p:ph type="body" idx="1"/>
          </p:nvPr>
        </p:nvSpPr>
        <p:spPr>
          <a:xfrm>
            <a:off x="1141281" y="3871581"/>
            <a:ext cx="12280663" cy="1998166"/>
          </a:xfrm>
        </p:spPr>
        <p:txBody>
          <a:bodyPr anchor="b"/>
          <a:lstStyle>
            <a:lvl1pPr marL="0" indent="0">
              <a:buNone/>
              <a:defRPr sz="2900">
                <a:solidFill>
                  <a:schemeClr val="tx1">
                    <a:tint val="75000"/>
                  </a:schemeClr>
                </a:solidFill>
              </a:defRPr>
            </a:lvl1pPr>
            <a:lvl2pPr marL="673699" indent="0">
              <a:buNone/>
              <a:defRPr sz="2700">
                <a:solidFill>
                  <a:schemeClr val="tx1">
                    <a:tint val="75000"/>
                  </a:schemeClr>
                </a:solidFill>
              </a:defRPr>
            </a:lvl2pPr>
            <a:lvl3pPr marL="1347399" indent="0">
              <a:buNone/>
              <a:defRPr sz="2400">
                <a:solidFill>
                  <a:schemeClr val="tx1">
                    <a:tint val="75000"/>
                  </a:schemeClr>
                </a:solidFill>
              </a:defRPr>
            </a:lvl3pPr>
            <a:lvl4pPr marL="2021098" indent="0">
              <a:buNone/>
              <a:defRPr sz="2100">
                <a:solidFill>
                  <a:schemeClr val="tx1">
                    <a:tint val="75000"/>
                  </a:schemeClr>
                </a:solidFill>
              </a:defRPr>
            </a:lvl4pPr>
            <a:lvl5pPr marL="2694798" indent="0">
              <a:buNone/>
              <a:defRPr sz="2100">
                <a:solidFill>
                  <a:schemeClr val="tx1">
                    <a:tint val="75000"/>
                  </a:schemeClr>
                </a:solidFill>
              </a:defRPr>
            </a:lvl5pPr>
            <a:lvl6pPr marL="3368496" indent="0">
              <a:buNone/>
              <a:defRPr sz="2100">
                <a:solidFill>
                  <a:schemeClr val="tx1">
                    <a:tint val="75000"/>
                  </a:schemeClr>
                </a:solidFill>
              </a:defRPr>
            </a:lvl6pPr>
            <a:lvl7pPr marL="4042196" indent="0">
              <a:buNone/>
              <a:defRPr sz="2100">
                <a:solidFill>
                  <a:schemeClr val="tx1">
                    <a:tint val="75000"/>
                  </a:schemeClr>
                </a:solidFill>
              </a:defRPr>
            </a:lvl7pPr>
            <a:lvl8pPr marL="4715895" indent="0">
              <a:buNone/>
              <a:defRPr sz="2100">
                <a:solidFill>
                  <a:schemeClr val="tx1">
                    <a:tint val="75000"/>
                  </a:schemeClr>
                </a:solidFill>
              </a:defRPr>
            </a:lvl8pPr>
            <a:lvl9pPr marL="5389594" indent="0">
              <a:buNone/>
              <a:defRPr sz="21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EC524CD-2D89-7F4A-9B9C-8CB5877737FD}" type="datetimeFigureOut">
              <a:rPr lang="en-US" smtClean="0"/>
              <a:t>11/3/2014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B098EE-7BCE-9C41-939D-B9BE9351916D}" type="slidenum">
              <a:rPr lang="en-US" smtClean="0"/>
              <a:t>‹#›</a:t>
            </a:fld>
            <a:endParaRPr lang="en-US"/>
          </a:p>
        </p:txBody>
      </p:sp>
    </p:spTree>
    <p:extLst>
      <p:ext uri="{BB962C8B-B14F-4D97-AF65-F5344CB8AC3E}">
        <p14:creationId xmlns:p14="http://schemas.microsoft.com/office/powerpoint/2010/main" val="42524621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141281" y="2839725"/>
            <a:ext cx="10151109" cy="8028611"/>
          </a:xfrm>
        </p:spPr>
        <p:txBody>
          <a:bodyPr/>
          <a:lstStyle>
            <a:lvl1pPr>
              <a:defRPr sz="4100"/>
            </a:lvl1pPr>
            <a:lvl2pPr>
              <a:defRPr sz="3500"/>
            </a:lvl2pPr>
            <a:lvl3pPr>
              <a:defRPr sz="2900"/>
            </a:lvl3pPr>
            <a:lvl4pPr>
              <a:defRPr sz="2700"/>
            </a:lvl4pPr>
            <a:lvl5pPr>
              <a:defRPr sz="2700"/>
            </a:lvl5pPr>
            <a:lvl6pPr>
              <a:defRPr sz="2700"/>
            </a:lvl6pPr>
            <a:lvl7pPr>
              <a:defRPr sz="2700"/>
            </a:lvl7pPr>
            <a:lvl8pPr>
              <a:defRPr sz="2700"/>
            </a:lvl8pPr>
            <a:lvl9pPr>
              <a:defRPr sz="2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1533189" y="2839725"/>
            <a:ext cx="10153619" cy="8028611"/>
          </a:xfrm>
        </p:spPr>
        <p:txBody>
          <a:bodyPr/>
          <a:lstStyle>
            <a:lvl1pPr>
              <a:defRPr sz="4100"/>
            </a:lvl1pPr>
            <a:lvl2pPr>
              <a:defRPr sz="3500"/>
            </a:lvl2pPr>
            <a:lvl3pPr>
              <a:defRPr sz="2900"/>
            </a:lvl3pPr>
            <a:lvl4pPr>
              <a:defRPr sz="2700"/>
            </a:lvl4pPr>
            <a:lvl5pPr>
              <a:defRPr sz="2700"/>
            </a:lvl5pPr>
            <a:lvl6pPr>
              <a:defRPr sz="2700"/>
            </a:lvl6pPr>
            <a:lvl7pPr>
              <a:defRPr sz="2700"/>
            </a:lvl7pPr>
            <a:lvl8pPr>
              <a:defRPr sz="2700"/>
            </a:lvl8pPr>
            <a:lvl9pPr>
              <a:defRPr sz="2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EC524CD-2D89-7F4A-9B9C-8CB5877737FD}" type="datetimeFigureOut">
              <a:rPr lang="en-US" smtClean="0"/>
              <a:t>11/3/2014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B098EE-7BCE-9C41-939D-B9BE9351916D}" type="slidenum">
              <a:rPr lang="en-US" smtClean="0"/>
              <a:t>‹#›</a:t>
            </a:fld>
            <a:endParaRPr lang="en-US"/>
          </a:p>
        </p:txBody>
      </p:sp>
    </p:spTree>
    <p:extLst>
      <p:ext uri="{BB962C8B-B14F-4D97-AF65-F5344CB8AC3E}">
        <p14:creationId xmlns:p14="http://schemas.microsoft.com/office/powerpoint/2010/main" val="7197043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22394" y="365804"/>
            <a:ext cx="13003053" cy="1522413"/>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722392" y="2044687"/>
            <a:ext cx="6383638" cy="852127"/>
          </a:xfrm>
        </p:spPr>
        <p:txBody>
          <a:bodyPr anchor="b"/>
          <a:lstStyle>
            <a:lvl1pPr marL="0" indent="0">
              <a:buNone/>
              <a:defRPr sz="3500" b="1"/>
            </a:lvl1pPr>
            <a:lvl2pPr marL="673699" indent="0">
              <a:buNone/>
              <a:defRPr sz="2900" b="1"/>
            </a:lvl2pPr>
            <a:lvl3pPr marL="1347399" indent="0">
              <a:buNone/>
              <a:defRPr sz="2700" b="1"/>
            </a:lvl3pPr>
            <a:lvl4pPr marL="2021098" indent="0">
              <a:buNone/>
              <a:defRPr sz="2400" b="1"/>
            </a:lvl4pPr>
            <a:lvl5pPr marL="2694798" indent="0">
              <a:buNone/>
              <a:defRPr sz="2400" b="1"/>
            </a:lvl5pPr>
            <a:lvl6pPr marL="3368496" indent="0">
              <a:buNone/>
              <a:defRPr sz="2400" b="1"/>
            </a:lvl6pPr>
            <a:lvl7pPr marL="4042196" indent="0">
              <a:buNone/>
              <a:defRPr sz="2400" b="1"/>
            </a:lvl7pPr>
            <a:lvl8pPr marL="4715895" indent="0">
              <a:buNone/>
              <a:defRPr sz="2400" b="1"/>
            </a:lvl8pPr>
            <a:lvl9pPr marL="5389594" indent="0">
              <a:buNone/>
              <a:defRPr sz="2400" b="1"/>
            </a:lvl9pPr>
          </a:lstStyle>
          <a:p>
            <a:pPr lvl="0"/>
            <a:r>
              <a:rPr lang="en-US" smtClean="0"/>
              <a:t>Click to edit Master text styles</a:t>
            </a:r>
          </a:p>
        </p:txBody>
      </p:sp>
      <p:sp>
        <p:nvSpPr>
          <p:cNvPr id="4" name="Content Placeholder 3"/>
          <p:cNvSpPr>
            <a:spLocks noGrp="1"/>
          </p:cNvSpPr>
          <p:nvPr>
            <p:ph sz="half" idx="2"/>
          </p:nvPr>
        </p:nvSpPr>
        <p:spPr>
          <a:xfrm>
            <a:off x="722392" y="2896813"/>
            <a:ext cx="6383638" cy="5262896"/>
          </a:xfrm>
        </p:spPr>
        <p:txBody>
          <a:bodyPr/>
          <a:lstStyle>
            <a:lvl1pPr>
              <a:defRPr sz="3500"/>
            </a:lvl1pPr>
            <a:lvl2pPr>
              <a:defRPr sz="29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7339304" y="2044687"/>
            <a:ext cx="6386145" cy="852127"/>
          </a:xfrm>
        </p:spPr>
        <p:txBody>
          <a:bodyPr anchor="b"/>
          <a:lstStyle>
            <a:lvl1pPr marL="0" indent="0">
              <a:buNone/>
              <a:defRPr sz="3500" b="1"/>
            </a:lvl1pPr>
            <a:lvl2pPr marL="673699" indent="0">
              <a:buNone/>
              <a:defRPr sz="2900" b="1"/>
            </a:lvl2pPr>
            <a:lvl3pPr marL="1347399" indent="0">
              <a:buNone/>
              <a:defRPr sz="2700" b="1"/>
            </a:lvl3pPr>
            <a:lvl4pPr marL="2021098" indent="0">
              <a:buNone/>
              <a:defRPr sz="2400" b="1"/>
            </a:lvl4pPr>
            <a:lvl5pPr marL="2694798" indent="0">
              <a:buNone/>
              <a:defRPr sz="2400" b="1"/>
            </a:lvl5pPr>
            <a:lvl6pPr marL="3368496" indent="0">
              <a:buNone/>
              <a:defRPr sz="2400" b="1"/>
            </a:lvl6pPr>
            <a:lvl7pPr marL="4042196" indent="0">
              <a:buNone/>
              <a:defRPr sz="2400" b="1"/>
            </a:lvl7pPr>
            <a:lvl8pPr marL="4715895" indent="0">
              <a:buNone/>
              <a:defRPr sz="2400" b="1"/>
            </a:lvl8pPr>
            <a:lvl9pPr marL="5389594" indent="0">
              <a:buNone/>
              <a:defRPr sz="2400" b="1"/>
            </a:lvl9pPr>
          </a:lstStyle>
          <a:p>
            <a:pPr lvl="0"/>
            <a:r>
              <a:rPr lang="en-US" smtClean="0"/>
              <a:t>Click to edit Master text styles</a:t>
            </a:r>
          </a:p>
        </p:txBody>
      </p:sp>
      <p:sp>
        <p:nvSpPr>
          <p:cNvPr id="6" name="Content Placeholder 5"/>
          <p:cNvSpPr>
            <a:spLocks noGrp="1"/>
          </p:cNvSpPr>
          <p:nvPr>
            <p:ph sz="quarter" idx="4"/>
          </p:nvPr>
        </p:nvSpPr>
        <p:spPr>
          <a:xfrm>
            <a:off x="7339304" y="2896813"/>
            <a:ext cx="6386145" cy="5262896"/>
          </a:xfrm>
        </p:spPr>
        <p:txBody>
          <a:bodyPr/>
          <a:lstStyle>
            <a:lvl1pPr>
              <a:defRPr sz="3500"/>
            </a:lvl1pPr>
            <a:lvl2pPr>
              <a:defRPr sz="29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EC524CD-2D89-7F4A-9B9C-8CB5877737FD}" type="datetimeFigureOut">
              <a:rPr lang="en-US" smtClean="0"/>
              <a:t>11/3/2014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5B098EE-7BCE-9C41-939D-B9BE9351916D}" type="slidenum">
              <a:rPr lang="en-US" smtClean="0"/>
              <a:t>‹#›</a:t>
            </a:fld>
            <a:endParaRPr lang="en-US"/>
          </a:p>
        </p:txBody>
      </p:sp>
    </p:spTree>
    <p:extLst>
      <p:ext uri="{BB962C8B-B14F-4D97-AF65-F5344CB8AC3E}">
        <p14:creationId xmlns:p14="http://schemas.microsoft.com/office/powerpoint/2010/main" val="3790787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EC524CD-2D89-7F4A-9B9C-8CB5877737FD}" type="datetimeFigureOut">
              <a:rPr lang="en-US" smtClean="0"/>
              <a:t>11/3/2014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5B098EE-7BCE-9C41-939D-B9BE9351916D}" type="slidenum">
              <a:rPr lang="en-US" smtClean="0"/>
              <a:t>‹#›</a:t>
            </a:fld>
            <a:endParaRPr lang="en-US"/>
          </a:p>
        </p:txBody>
      </p:sp>
    </p:spTree>
    <p:extLst>
      <p:ext uri="{BB962C8B-B14F-4D97-AF65-F5344CB8AC3E}">
        <p14:creationId xmlns:p14="http://schemas.microsoft.com/office/powerpoint/2010/main" val="20800723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EC524CD-2D89-7F4A-9B9C-8CB5877737FD}" type="datetimeFigureOut">
              <a:rPr lang="en-US" smtClean="0"/>
              <a:t>11/3/2014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5B098EE-7BCE-9C41-939D-B9BE9351916D}" type="slidenum">
              <a:rPr lang="en-US" smtClean="0"/>
              <a:t>‹#›</a:t>
            </a:fld>
            <a:endParaRPr lang="en-US"/>
          </a:p>
        </p:txBody>
      </p:sp>
    </p:spTree>
    <p:extLst>
      <p:ext uri="{BB962C8B-B14F-4D97-AF65-F5344CB8AC3E}">
        <p14:creationId xmlns:p14="http://schemas.microsoft.com/office/powerpoint/2010/main" val="40153591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22394" y="363688"/>
            <a:ext cx="4753239" cy="1547786"/>
          </a:xfrm>
        </p:spPr>
        <p:txBody>
          <a:bodyPr anchor="b"/>
          <a:lstStyle>
            <a:lvl1pPr algn="l">
              <a:defRPr sz="2900" b="1"/>
            </a:lvl1pPr>
          </a:lstStyle>
          <a:p>
            <a:r>
              <a:rPr lang="en-US" smtClean="0"/>
              <a:t>Click to edit Master title style</a:t>
            </a:r>
            <a:endParaRPr lang="en-US"/>
          </a:p>
        </p:txBody>
      </p:sp>
      <p:sp>
        <p:nvSpPr>
          <p:cNvPr id="3" name="Content Placeholder 2"/>
          <p:cNvSpPr>
            <a:spLocks noGrp="1"/>
          </p:cNvSpPr>
          <p:nvPr>
            <p:ph idx="1"/>
          </p:nvPr>
        </p:nvSpPr>
        <p:spPr>
          <a:xfrm>
            <a:off x="5648704" y="363690"/>
            <a:ext cx="8076742" cy="7796021"/>
          </a:xfrm>
        </p:spPr>
        <p:txBody>
          <a:bodyPr/>
          <a:lstStyle>
            <a:lvl1pPr>
              <a:defRPr sz="4700"/>
            </a:lvl1pPr>
            <a:lvl2pPr>
              <a:defRPr sz="4100"/>
            </a:lvl2pPr>
            <a:lvl3pPr>
              <a:defRPr sz="3500"/>
            </a:lvl3pPr>
            <a:lvl4pPr>
              <a:defRPr sz="2900"/>
            </a:lvl4pPr>
            <a:lvl5pPr>
              <a:defRPr sz="2900"/>
            </a:lvl5pPr>
            <a:lvl6pPr>
              <a:defRPr sz="2900"/>
            </a:lvl6pPr>
            <a:lvl7pPr>
              <a:defRPr sz="2900"/>
            </a:lvl7pPr>
            <a:lvl8pPr>
              <a:defRPr sz="2900"/>
            </a:lvl8pPr>
            <a:lvl9pPr>
              <a:defRPr sz="2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22394" y="1911476"/>
            <a:ext cx="4753239" cy="6248235"/>
          </a:xfrm>
        </p:spPr>
        <p:txBody>
          <a:bodyPr/>
          <a:lstStyle>
            <a:lvl1pPr marL="0" indent="0">
              <a:buNone/>
              <a:defRPr sz="2100"/>
            </a:lvl1pPr>
            <a:lvl2pPr marL="673699" indent="0">
              <a:buNone/>
              <a:defRPr sz="1800"/>
            </a:lvl2pPr>
            <a:lvl3pPr marL="1347399" indent="0">
              <a:buNone/>
              <a:defRPr sz="1500"/>
            </a:lvl3pPr>
            <a:lvl4pPr marL="2021098" indent="0">
              <a:buNone/>
              <a:defRPr sz="1300"/>
            </a:lvl4pPr>
            <a:lvl5pPr marL="2694798" indent="0">
              <a:buNone/>
              <a:defRPr sz="1300"/>
            </a:lvl5pPr>
            <a:lvl6pPr marL="3368496" indent="0">
              <a:buNone/>
              <a:defRPr sz="1300"/>
            </a:lvl6pPr>
            <a:lvl7pPr marL="4042196" indent="0">
              <a:buNone/>
              <a:defRPr sz="1300"/>
            </a:lvl7pPr>
            <a:lvl8pPr marL="4715895" indent="0">
              <a:buNone/>
              <a:defRPr sz="1300"/>
            </a:lvl8pPr>
            <a:lvl9pPr marL="5389594" indent="0">
              <a:buNone/>
              <a:defRPr sz="1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EC524CD-2D89-7F4A-9B9C-8CB5877737FD}" type="datetimeFigureOut">
              <a:rPr lang="en-US" smtClean="0"/>
              <a:t>11/3/2014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B098EE-7BCE-9C41-939D-B9BE9351916D}" type="slidenum">
              <a:rPr lang="en-US" smtClean="0"/>
              <a:t>‹#›</a:t>
            </a:fld>
            <a:endParaRPr lang="en-US"/>
          </a:p>
        </p:txBody>
      </p:sp>
    </p:spTree>
    <p:extLst>
      <p:ext uri="{BB962C8B-B14F-4D97-AF65-F5344CB8AC3E}">
        <p14:creationId xmlns:p14="http://schemas.microsoft.com/office/powerpoint/2010/main" val="21783685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31879" y="6394133"/>
            <a:ext cx="8668703" cy="754864"/>
          </a:xfrm>
        </p:spPr>
        <p:txBody>
          <a:bodyPr anchor="b"/>
          <a:lstStyle>
            <a:lvl1pPr algn="l">
              <a:defRPr sz="2900" b="1"/>
            </a:lvl1pPr>
          </a:lstStyle>
          <a:p>
            <a:r>
              <a:rPr lang="en-US" smtClean="0"/>
              <a:t>Click to edit Master title style</a:t>
            </a:r>
            <a:endParaRPr lang="en-US"/>
          </a:p>
        </p:txBody>
      </p:sp>
      <p:sp>
        <p:nvSpPr>
          <p:cNvPr id="3" name="Picture Placeholder 2"/>
          <p:cNvSpPr>
            <a:spLocks noGrp="1"/>
          </p:cNvSpPr>
          <p:nvPr>
            <p:ph type="pic" idx="1"/>
          </p:nvPr>
        </p:nvSpPr>
        <p:spPr>
          <a:xfrm>
            <a:off x="2831879" y="816183"/>
            <a:ext cx="8668703" cy="5480685"/>
          </a:xfrm>
        </p:spPr>
        <p:txBody>
          <a:bodyPr/>
          <a:lstStyle>
            <a:lvl1pPr marL="0" indent="0">
              <a:buNone/>
              <a:defRPr sz="4700"/>
            </a:lvl1pPr>
            <a:lvl2pPr marL="673699" indent="0">
              <a:buNone/>
              <a:defRPr sz="4100"/>
            </a:lvl2pPr>
            <a:lvl3pPr marL="1347399" indent="0">
              <a:buNone/>
              <a:defRPr sz="3500"/>
            </a:lvl3pPr>
            <a:lvl4pPr marL="2021098" indent="0">
              <a:buNone/>
              <a:defRPr sz="2900"/>
            </a:lvl4pPr>
            <a:lvl5pPr marL="2694798" indent="0">
              <a:buNone/>
              <a:defRPr sz="2900"/>
            </a:lvl5pPr>
            <a:lvl6pPr marL="3368496" indent="0">
              <a:buNone/>
              <a:defRPr sz="2900"/>
            </a:lvl6pPr>
            <a:lvl7pPr marL="4042196" indent="0">
              <a:buNone/>
              <a:defRPr sz="2900"/>
            </a:lvl7pPr>
            <a:lvl8pPr marL="4715895" indent="0">
              <a:buNone/>
              <a:defRPr sz="2900"/>
            </a:lvl8pPr>
            <a:lvl9pPr marL="5389594" indent="0">
              <a:buNone/>
              <a:defRPr sz="2900"/>
            </a:lvl9pPr>
          </a:lstStyle>
          <a:p>
            <a:endParaRPr lang="en-US"/>
          </a:p>
        </p:txBody>
      </p:sp>
      <p:sp>
        <p:nvSpPr>
          <p:cNvPr id="4" name="Text Placeholder 3"/>
          <p:cNvSpPr>
            <a:spLocks noGrp="1"/>
          </p:cNvSpPr>
          <p:nvPr>
            <p:ph type="body" sz="half" idx="2"/>
          </p:nvPr>
        </p:nvSpPr>
        <p:spPr>
          <a:xfrm>
            <a:off x="2831879" y="7148998"/>
            <a:ext cx="8668703" cy="1072031"/>
          </a:xfrm>
        </p:spPr>
        <p:txBody>
          <a:bodyPr/>
          <a:lstStyle>
            <a:lvl1pPr marL="0" indent="0">
              <a:buNone/>
              <a:defRPr sz="2100"/>
            </a:lvl1pPr>
            <a:lvl2pPr marL="673699" indent="0">
              <a:buNone/>
              <a:defRPr sz="1800"/>
            </a:lvl2pPr>
            <a:lvl3pPr marL="1347399" indent="0">
              <a:buNone/>
              <a:defRPr sz="1500"/>
            </a:lvl3pPr>
            <a:lvl4pPr marL="2021098" indent="0">
              <a:buNone/>
              <a:defRPr sz="1300"/>
            </a:lvl4pPr>
            <a:lvl5pPr marL="2694798" indent="0">
              <a:buNone/>
              <a:defRPr sz="1300"/>
            </a:lvl5pPr>
            <a:lvl6pPr marL="3368496" indent="0">
              <a:buNone/>
              <a:defRPr sz="1300"/>
            </a:lvl6pPr>
            <a:lvl7pPr marL="4042196" indent="0">
              <a:buNone/>
              <a:defRPr sz="1300"/>
            </a:lvl7pPr>
            <a:lvl8pPr marL="4715895" indent="0">
              <a:buNone/>
              <a:defRPr sz="1300"/>
            </a:lvl8pPr>
            <a:lvl9pPr marL="5389594" indent="0">
              <a:buNone/>
              <a:defRPr sz="1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EC524CD-2D89-7F4A-9B9C-8CB5877737FD}" type="datetimeFigureOut">
              <a:rPr lang="en-US" smtClean="0"/>
              <a:t>11/3/2014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B098EE-7BCE-9C41-939D-B9BE9351916D}" type="slidenum">
              <a:rPr lang="en-US" smtClean="0"/>
              <a:t>‹#›</a:t>
            </a:fld>
            <a:endParaRPr lang="en-US"/>
          </a:p>
        </p:txBody>
      </p:sp>
    </p:spTree>
    <p:extLst>
      <p:ext uri="{BB962C8B-B14F-4D97-AF65-F5344CB8AC3E}">
        <p14:creationId xmlns:p14="http://schemas.microsoft.com/office/powerpoint/2010/main" val="31731772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22394" y="365804"/>
            <a:ext cx="13003053" cy="1522413"/>
          </a:xfrm>
          <a:prstGeom prst="rect">
            <a:avLst/>
          </a:prstGeom>
        </p:spPr>
        <p:txBody>
          <a:bodyPr vert="horz" lIns="134740" tIns="67370" rIns="134740" bIns="6737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722394" y="2131380"/>
            <a:ext cx="13003053" cy="6028331"/>
          </a:xfrm>
          <a:prstGeom prst="rect">
            <a:avLst/>
          </a:prstGeom>
        </p:spPr>
        <p:txBody>
          <a:bodyPr vert="horz" lIns="134740" tIns="67370" rIns="134740" bIns="6737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722394" y="8466307"/>
            <a:ext cx="3371161" cy="486326"/>
          </a:xfrm>
          <a:prstGeom prst="rect">
            <a:avLst/>
          </a:prstGeom>
        </p:spPr>
        <p:txBody>
          <a:bodyPr vert="horz" lIns="134740" tIns="67370" rIns="134740" bIns="67370" rtlCol="0" anchor="ctr"/>
          <a:lstStyle>
            <a:lvl1pPr algn="l">
              <a:defRPr sz="1800">
                <a:solidFill>
                  <a:schemeClr val="tx1">
                    <a:tint val="75000"/>
                  </a:schemeClr>
                </a:solidFill>
              </a:defRPr>
            </a:lvl1pPr>
          </a:lstStyle>
          <a:p>
            <a:fld id="{5EC524CD-2D89-7F4A-9B9C-8CB5877737FD}" type="datetimeFigureOut">
              <a:rPr lang="en-US" smtClean="0"/>
              <a:t>11/3/2014</a:t>
            </a:fld>
            <a:endParaRPr lang="en-US"/>
          </a:p>
        </p:txBody>
      </p:sp>
      <p:sp>
        <p:nvSpPr>
          <p:cNvPr id="5" name="Footer Placeholder 4"/>
          <p:cNvSpPr>
            <a:spLocks noGrp="1"/>
          </p:cNvSpPr>
          <p:nvPr>
            <p:ph type="ftr" sz="quarter" idx="3"/>
          </p:nvPr>
        </p:nvSpPr>
        <p:spPr>
          <a:xfrm>
            <a:off x="4936346" y="8466307"/>
            <a:ext cx="4575149" cy="486326"/>
          </a:xfrm>
          <a:prstGeom prst="rect">
            <a:avLst/>
          </a:prstGeom>
        </p:spPr>
        <p:txBody>
          <a:bodyPr vert="horz" lIns="134740" tIns="67370" rIns="134740" bIns="67370" rtlCol="0" anchor="ctr"/>
          <a:lstStyle>
            <a:lvl1pPr algn="ctr">
              <a:defRPr sz="1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354286" y="8466307"/>
            <a:ext cx="3371161" cy="486326"/>
          </a:xfrm>
          <a:prstGeom prst="rect">
            <a:avLst/>
          </a:prstGeom>
        </p:spPr>
        <p:txBody>
          <a:bodyPr vert="horz" lIns="134740" tIns="67370" rIns="134740" bIns="67370" rtlCol="0" anchor="ctr"/>
          <a:lstStyle>
            <a:lvl1pPr algn="r">
              <a:defRPr sz="1800">
                <a:solidFill>
                  <a:schemeClr val="tx1">
                    <a:tint val="75000"/>
                  </a:schemeClr>
                </a:solidFill>
              </a:defRPr>
            </a:lvl1pPr>
          </a:lstStyle>
          <a:p>
            <a:fld id="{55B098EE-7BCE-9C41-939D-B9BE9351916D}" type="slidenum">
              <a:rPr lang="en-US" smtClean="0"/>
              <a:t>‹#›</a:t>
            </a:fld>
            <a:endParaRPr lang="en-US"/>
          </a:p>
        </p:txBody>
      </p:sp>
    </p:spTree>
    <p:extLst>
      <p:ext uri="{BB962C8B-B14F-4D97-AF65-F5344CB8AC3E}">
        <p14:creationId xmlns:p14="http://schemas.microsoft.com/office/powerpoint/2010/main" val="7220828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673699" rtl="0" eaLnBrk="1" latinLnBrk="0" hangingPunct="1">
        <a:spcBef>
          <a:spcPct val="0"/>
        </a:spcBef>
        <a:buNone/>
        <a:defRPr sz="6500" kern="1200">
          <a:solidFill>
            <a:schemeClr val="tx1"/>
          </a:solidFill>
          <a:latin typeface="+mj-lt"/>
          <a:ea typeface="+mj-ea"/>
          <a:cs typeface="+mj-cs"/>
        </a:defRPr>
      </a:lvl1pPr>
    </p:titleStyle>
    <p:bodyStyle>
      <a:lvl1pPr marL="505275" indent="-505275" algn="l" defTabSz="673699" rtl="0" eaLnBrk="1" latinLnBrk="0" hangingPunct="1">
        <a:spcBef>
          <a:spcPct val="20000"/>
        </a:spcBef>
        <a:buFont typeface="Arial"/>
        <a:buChar char="•"/>
        <a:defRPr sz="4700" kern="1200">
          <a:solidFill>
            <a:schemeClr val="tx1"/>
          </a:solidFill>
          <a:latin typeface="+mn-lt"/>
          <a:ea typeface="+mn-ea"/>
          <a:cs typeface="+mn-cs"/>
        </a:defRPr>
      </a:lvl1pPr>
      <a:lvl2pPr marL="1094761" indent="-421062" algn="l" defTabSz="673699" rtl="0" eaLnBrk="1" latinLnBrk="0" hangingPunct="1">
        <a:spcBef>
          <a:spcPct val="20000"/>
        </a:spcBef>
        <a:buFont typeface="Arial"/>
        <a:buChar char="–"/>
        <a:defRPr sz="4100" kern="1200">
          <a:solidFill>
            <a:schemeClr val="tx1"/>
          </a:solidFill>
          <a:latin typeface="+mn-lt"/>
          <a:ea typeface="+mn-ea"/>
          <a:cs typeface="+mn-cs"/>
        </a:defRPr>
      </a:lvl2pPr>
      <a:lvl3pPr marL="1684248" indent="-336850" algn="l" defTabSz="673699" rtl="0" eaLnBrk="1" latinLnBrk="0" hangingPunct="1">
        <a:spcBef>
          <a:spcPct val="20000"/>
        </a:spcBef>
        <a:buFont typeface="Arial"/>
        <a:buChar char="•"/>
        <a:defRPr sz="3500" kern="1200">
          <a:solidFill>
            <a:schemeClr val="tx1"/>
          </a:solidFill>
          <a:latin typeface="+mn-lt"/>
          <a:ea typeface="+mn-ea"/>
          <a:cs typeface="+mn-cs"/>
        </a:defRPr>
      </a:lvl3pPr>
      <a:lvl4pPr marL="2357948" indent="-336850" algn="l" defTabSz="673699" rtl="0" eaLnBrk="1" latinLnBrk="0" hangingPunct="1">
        <a:spcBef>
          <a:spcPct val="20000"/>
        </a:spcBef>
        <a:buFont typeface="Arial"/>
        <a:buChar char="–"/>
        <a:defRPr sz="2900" kern="1200">
          <a:solidFill>
            <a:schemeClr val="tx1"/>
          </a:solidFill>
          <a:latin typeface="+mn-lt"/>
          <a:ea typeface="+mn-ea"/>
          <a:cs typeface="+mn-cs"/>
        </a:defRPr>
      </a:lvl4pPr>
      <a:lvl5pPr marL="3031647" indent="-336850" algn="l" defTabSz="673699" rtl="0" eaLnBrk="1" latinLnBrk="0" hangingPunct="1">
        <a:spcBef>
          <a:spcPct val="20000"/>
        </a:spcBef>
        <a:buFont typeface="Arial"/>
        <a:buChar char="»"/>
        <a:defRPr sz="2900" kern="1200">
          <a:solidFill>
            <a:schemeClr val="tx1"/>
          </a:solidFill>
          <a:latin typeface="+mn-lt"/>
          <a:ea typeface="+mn-ea"/>
          <a:cs typeface="+mn-cs"/>
        </a:defRPr>
      </a:lvl5pPr>
      <a:lvl6pPr marL="3705346" indent="-336850" algn="l" defTabSz="673699" rtl="0" eaLnBrk="1" latinLnBrk="0" hangingPunct="1">
        <a:spcBef>
          <a:spcPct val="20000"/>
        </a:spcBef>
        <a:buFont typeface="Arial"/>
        <a:buChar char="•"/>
        <a:defRPr sz="2900" kern="1200">
          <a:solidFill>
            <a:schemeClr val="tx1"/>
          </a:solidFill>
          <a:latin typeface="+mn-lt"/>
          <a:ea typeface="+mn-ea"/>
          <a:cs typeface="+mn-cs"/>
        </a:defRPr>
      </a:lvl6pPr>
      <a:lvl7pPr marL="4379046" indent="-336850" algn="l" defTabSz="673699" rtl="0" eaLnBrk="1" latinLnBrk="0" hangingPunct="1">
        <a:spcBef>
          <a:spcPct val="20000"/>
        </a:spcBef>
        <a:buFont typeface="Arial"/>
        <a:buChar char="•"/>
        <a:defRPr sz="2900" kern="1200">
          <a:solidFill>
            <a:schemeClr val="tx1"/>
          </a:solidFill>
          <a:latin typeface="+mn-lt"/>
          <a:ea typeface="+mn-ea"/>
          <a:cs typeface="+mn-cs"/>
        </a:defRPr>
      </a:lvl7pPr>
      <a:lvl8pPr marL="5052745" indent="-336850" algn="l" defTabSz="673699" rtl="0" eaLnBrk="1" latinLnBrk="0" hangingPunct="1">
        <a:spcBef>
          <a:spcPct val="20000"/>
        </a:spcBef>
        <a:buFont typeface="Arial"/>
        <a:buChar char="•"/>
        <a:defRPr sz="2900" kern="1200">
          <a:solidFill>
            <a:schemeClr val="tx1"/>
          </a:solidFill>
          <a:latin typeface="+mn-lt"/>
          <a:ea typeface="+mn-ea"/>
          <a:cs typeface="+mn-cs"/>
        </a:defRPr>
      </a:lvl8pPr>
      <a:lvl9pPr marL="5726444" indent="-336850" algn="l" defTabSz="673699" rtl="0" eaLnBrk="1" latinLnBrk="0" hangingPunct="1">
        <a:spcBef>
          <a:spcPct val="20000"/>
        </a:spcBef>
        <a:buFont typeface="Arial"/>
        <a:buChar char="•"/>
        <a:defRPr sz="2900" kern="1200">
          <a:solidFill>
            <a:schemeClr val="tx1"/>
          </a:solidFill>
          <a:latin typeface="+mn-lt"/>
          <a:ea typeface="+mn-ea"/>
          <a:cs typeface="+mn-cs"/>
        </a:defRPr>
      </a:lvl9pPr>
    </p:bodyStyle>
    <p:otherStyle>
      <a:defPPr>
        <a:defRPr lang="en-US"/>
      </a:defPPr>
      <a:lvl1pPr marL="0" algn="l" defTabSz="673699" rtl="0" eaLnBrk="1" latinLnBrk="0" hangingPunct="1">
        <a:defRPr sz="2700" kern="1200">
          <a:solidFill>
            <a:schemeClr val="tx1"/>
          </a:solidFill>
          <a:latin typeface="+mn-lt"/>
          <a:ea typeface="+mn-ea"/>
          <a:cs typeface="+mn-cs"/>
        </a:defRPr>
      </a:lvl1pPr>
      <a:lvl2pPr marL="673699" algn="l" defTabSz="673699" rtl="0" eaLnBrk="1" latinLnBrk="0" hangingPunct="1">
        <a:defRPr sz="2700" kern="1200">
          <a:solidFill>
            <a:schemeClr val="tx1"/>
          </a:solidFill>
          <a:latin typeface="+mn-lt"/>
          <a:ea typeface="+mn-ea"/>
          <a:cs typeface="+mn-cs"/>
        </a:defRPr>
      </a:lvl2pPr>
      <a:lvl3pPr marL="1347399" algn="l" defTabSz="673699" rtl="0" eaLnBrk="1" latinLnBrk="0" hangingPunct="1">
        <a:defRPr sz="2700" kern="1200">
          <a:solidFill>
            <a:schemeClr val="tx1"/>
          </a:solidFill>
          <a:latin typeface="+mn-lt"/>
          <a:ea typeface="+mn-ea"/>
          <a:cs typeface="+mn-cs"/>
        </a:defRPr>
      </a:lvl3pPr>
      <a:lvl4pPr marL="2021098" algn="l" defTabSz="673699" rtl="0" eaLnBrk="1" latinLnBrk="0" hangingPunct="1">
        <a:defRPr sz="2700" kern="1200">
          <a:solidFill>
            <a:schemeClr val="tx1"/>
          </a:solidFill>
          <a:latin typeface="+mn-lt"/>
          <a:ea typeface="+mn-ea"/>
          <a:cs typeface="+mn-cs"/>
        </a:defRPr>
      </a:lvl4pPr>
      <a:lvl5pPr marL="2694798" algn="l" defTabSz="673699" rtl="0" eaLnBrk="1" latinLnBrk="0" hangingPunct="1">
        <a:defRPr sz="2700" kern="1200">
          <a:solidFill>
            <a:schemeClr val="tx1"/>
          </a:solidFill>
          <a:latin typeface="+mn-lt"/>
          <a:ea typeface="+mn-ea"/>
          <a:cs typeface="+mn-cs"/>
        </a:defRPr>
      </a:lvl5pPr>
      <a:lvl6pPr marL="3368496" algn="l" defTabSz="673699" rtl="0" eaLnBrk="1" latinLnBrk="0" hangingPunct="1">
        <a:defRPr sz="2700" kern="1200">
          <a:solidFill>
            <a:schemeClr val="tx1"/>
          </a:solidFill>
          <a:latin typeface="+mn-lt"/>
          <a:ea typeface="+mn-ea"/>
          <a:cs typeface="+mn-cs"/>
        </a:defRPr>
      </a:lvl6pPr>
      <a:lvl7pPr marL="4042196" algn="l" defTabSz="673699" rtl="0" eaLnBrk="1" latinLnBrk="0" hangingPunct="1">
        <a:defRPr sz="2700" kern="1200">
          <a:solidFill>
            <a:schemeClr val="tx1"/>
          </a:solidFill>
          <a:latin typeface="+mn-lt"/>
          <a:ea typeface="+mn-ea"/>
          <a:cs typeface="+mn-cs"/>
        </a:defRPr>
      </a:lvl7pPr>
      <a:lvl8pPr marL="4715895" algn="l" defTabSz="673699" rtl="0" eaLnBrk="1" latinLnBrk="0" hangingPunct="1">
        <a:defRPr sz="2700" kern="1200">
          <a:solidFill>
            <a:schemeClr val="tx1"/>
          </a:solidFill>
          <a:latin typeface="+mn-lt"/>
          <a:ea typeface="+mn-ea"/>
          <a:cs typeface="+mn-cs"/>
        </a:defRPr>
      </a:lvl8pPr>
      <a:lvl9pPr marL="5389594" algn="l" defTabSz="673699"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83588" y="161368"/>
            <a:ext cx="12280662" cy="488830"/>
          </a:xfrm>
        </p:spPr>
        <p:txBody>
          <a:bodyPr>
            <a:normAutofit fontScale="90000"/>
          </a:bodyPr>
          <a:lstStyle/>
          <a:p>
            <a:r>
              <a:rPr lang="en-US" sz="1600" b="1" dirty="0" smtClean="0"/>
              <a:t>Process Tool for Molecular Models</a:t>
            </a:r>
            <a:br>
              <a:rPr lang="en-US" sz="1600" b="1" dirty="0" smtClean="0"/>
            </a:br>
            <a:r>
              <a:rPr lang="en-US" sz="1200" dirty="0" smtClean="0"/>
              <a:t>Start by making the molecules and </a:t>
            </a:r>
            <a:r>
              <a:rPr lang="en-US" sz="1200" smtClean="0"/>
              <a:t>energy units </a:t>
            </a:r>
            <a:r>
              <a:rPr lang="en-US" sz="1200" dirty="0" smtClean="0"/>
              <a:t>of the reactants and putting them on the reactants side, then rearrange the atoms and energy units to show the products.</a:t>
            </a:r>
            <a:endParaRPr lang="en-US" sz="1600" b="1" dirty="0"/>
          </a:p>
        </p:txBody>
      </p:sp>
      <p:sp>
        <p:nvSpPr>
          <p:cNvPr id="3" name="Subtitle 2"/>
          <p:cNvSpPr>
            <a:spLocks noGrp="1"/>
          </p:cNvSpPr>
          <p:nvPr>
            <p:ph type="subTitle" idx="1"/>
          </p:nvPr>
        </p:nvSpPr>
        <p:spPr>
          <a:xfrm>
            <a:off x="2167176" y="8427003"/>
            <a:ext cx="10113487" cy="539224"/>
          </a:xfrm>
        </p:spPr>
        <p:txBody>
          <a:bodyPr>
            <a:normAutofit/>
          </a:bodyPr>
          <a:lstStyle/>
          <a:p>
            <a:r>
              <a:rPr lang="en-US" sz="1200" dirty="0" smtClean="0">
                <a:solidFill>
                  <a:schemeClr val="tx1"/>
                </a:solidFill>
              </a:rPr>
              <a:t>Remember: </a:t>
            </a:r>
            <a:r>
              <a:rPr lang="en-US" sz="1200" b="1" dirty="0" smtClean="0">
                <a:solidFill>
                  <a:schemeClr val="tx1"/>
                </a:solidFill>
              </a:rPr>
              <a:t>Atoms last foreve</a:t>
            </a:r>
            <a:r>
              <a:rPr lang="en-US" sz="1200" dirty="0" smtClean="0">
                <a:solidFill>
                  <a:schemeClr val="tx1"/>
                </a:solidFill>
              </a:rPr>
              <a:t>r (so you can rearrange atoms into new molecules, but can’t add or subtract atoms)</a:t>
            </a:r>
          </a:p>
          <a:p>
            <a:r>
              <a:rPr lang="en-US" sz="1200" b="1" dirty="0" smtClean="0">
                <a:solidFill>
                  <a:schemeClr val="tx1"/>
                </a:solidFill>
              </a:rPr>
              <a:t>Energy lasts forever </a:t>
            </a:r>
            <a:r>
              <a:rPr lang="en-US" sz="1200" dirty="0" smtClean="0">
                <a:solidFill>
                  <a:schemeClr val="tx1"/>
                </a:solidFill>
              </a:rPr>
              <a:t>(so you can change forms of energy, but energy units can’t appear or go away)</a:t>
            </a:r>
            <a:endParaRPr lang="en-US" sz="1200" b="1" dirty="0">
              <a:solidFill>
                <a:schemeClr val="tx1"/>
              </a:solidFill>
            </a:endParaRPr>
          </a:p>
        </p:txBody>
      </p:sp>
      <p:sp>
        <p:nvSpPr>
          <p:cNvPr id="4" name="Rounded Rectangle 3"/>
          <p:cNvSpPr/>
          <p:nvPr/>
        </p:nvSpPr>
        <p:spPr>
          <a:xfrm>
            <a:off x="453562" y="650198"/>
            <a:ext cx="6516173" cy="7776805"/>
          </a:xfrm>
          <a:prstGeom prst="roundRect">
            <a:avLst/>
          </a:prstGeom>
          <a:no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ounded Rectangle 4"/>
          <p:cNvSpPr/>
          <p:nvPr/>
        </p:nvSpPr>
        <p:spPr>
          <a:xfrm>
            <a:off x="7483772" y="650198"/>
            <a:ext cx="6516173" cy="7776805"/>
          </a:xfrm>
          <a:prstGeom prst="roundRect">
            <a:avLst/>
          </a:prstGeom>
          <a:no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3159815" y="8013695"/>
            <a:ext cx="1007006" cy="338554"/>
          </a:xfrm>
          <a:prstGeom prst="rect">
            <a:avLst/>
          </a:prstGeom>
          <a:noFill/>
        </p:spPr>
        <p:txBody>
          <a:bodyPr wrap="none" rtlCol="0">
            <a:spAutoFit/>
          </a:bodyPr>
          <a:lstStyle/>
          <a:p>
            <a:r>
              <a:rPr lang="en-US" sz="1600" dirty="0" smtClean="0"/>
              <a:t>Reactants</a:t>
            </a:r>
            <a:endParaRPr lang="en-US" sz="1600" dirty="0"/>
          </a:p>
        </p:txBody>
      </p:sp>
      <p:sp>
        <p:nvSpPr>
          <p:cNvPr id="7" name="TextBox 6"/>
          <p:cNvSpPr txBox="1"/>
          <p:nvPr/>
        </p:nvSpPr>
        <p:spPr>
          <a:xfrm>
            <a:off x="10326094" y="8013695"/>
            <a:ext cx="921747" cy="338554"/>
          </a:xfrm>
          <a:prstGeom prst="rect">
            <a:avLst/>
          </a:prstGeom>
          <a:noFill/>
        </p:spPr>
        <p:txBody>
          <a:bodyPr wrap="none" rtlCol="0">
            <a:spAutoFit/>
          </a:bodyPr>
          <a:lstStyle/>
          <a:p>
            <a:r>
              <a:rPr lang="en-US" sz="1600" dirty="0" smtClean="0"/>
              <a:t>Products</a:t>
            </a:r>
            <a:endParaRPr lang="en-US" sz="1600" dirty="0"/>
          </a:p>
        </p:txBody>
      </p:sp>
      <p:sp>
        <p:nvSpPr>
          <p:cNvPr id="8" name="AutoShape 2"/>
          <p:cNvSpPr>
            <a:spLocks noChangeArrowheads="1"/>
          </p:cNvSpPr>
          <p:nvPr/>
        </p:nvSpPr>
        <p:spPr bwMode="auto">
          <a:xfrm>
            <a:off x="6390896" y="3156308"/>
            <a:ext cx="1801955" cy="2249257"/>
          </a:xfrm>
          <a:prstGeom prst="rightArrow">
            <a:avLst>
              <a:gd name="adj1" fmla="val 65892"/>
              <a:gd name="adj2" fmla="val 38321"/>
            </a:avLst>
          </a:prstGeom>
          <a:solidFill>
            <a:schemeClr val="bg1"/>
          </a:solidFill>
          <a:ln w="76200">
            <a:solidFill>
              <a:schemeClr val="tx1"/>
            </a:solidFill>
            <a:round/>
            <a:headEnd/>
            <a:tailEnd/>
          </a:ln>
        </p:spPr>
        <p:txBody>
          <a:bodyPr>
            <a:prstTxWarp prst="textNoShape">
              <a:avLst/>
            </a:prstTxWarp>
          </a:bodyPr>
          <a:lstStyle/>
          <a:p>
            <a:endParaRPr lang="en-US">
              <a:solidFill>
                <a:srgbClr val="000000"/>
              </a:solidFill>
            </a:endParaRPr>
          </a:p>
        </p:txBody>
      </p:sp>
      <p:sp>
        <p:nvSpPr>
          <p:cNvPr id="9" name="TextBox 8"/>
          <p:cNvSpPr txBox="1"/>
          <p:nvPr/>
        </p:nvSpPr>
        <p:spPr>
          <a:xfrm>
            <a:off x="6359922" y="4544220"/>
            <a:ext cx="1592804" cy="338554"/>
          </a:xfrm>
          <a:prstGeom prst="rect">
            <a:avLst/>
          </a:prstGeom>
          <a:noFill/>
        </p:spPr>
        <p:txBody>
          <a:bodyPr wrap="none" rtlCol="0">
            <a:spAutoFit/>
          </a:bodyPr>
          <a:lstStyle/>
          <a:p>
            <a:r>
              <a:rPr lang="en-US" sz="1600" dirty="0" smtClean="0"/>
              <a:t>Chemical change</a:t>
            </a:r>
            <a:endParaRPr lang="en-US" sz="1600" dirty="0"/>
          </a:p>
        </p:txBody>
      </p:sp>
    </p:spTree>
    <p:extLst>
      <p:ext uri="{BB962C8B-B14F-4D97-AF65-F5344CB8AC3E}">
        <p14:creationId xmlns:p14="http://schemas.microsoft.com/office/powerpoint/2010/main" val="192756437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653</TotalTime>
  <Words>52</Words>
  <Application>Microsoft Office PowerPoint</Application>
  <PresentationFormat>Custom</PresentationFormat>
  <Paragraphs>6</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Process Tool for Molecular Models Start by making the molecules and energy units of the reactants and putting them on the reactants side, then rearrange the atoms and energy units to show the products.</vt:lpstr>
    </vt:vector>
  </TitlesOfParts>
  <Company>MSU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Process Tool for Molecular Models Start by making the molecules of the reactants and putting them on the reactants side, then rearrange the atoms and energy units to show the products.</dc:title>
  <dc:creator>Andy Anderson</dc:creator>
  <cp:lastModifiedBy>Parker, Joyce</cp:lastModifiedBy>
  <cp:revision>34</cp:revision>
  <dcterms:created xsi:type="dcterms:W3CDTF">2012-07-02T11:12:04Z</dcterms:created>
  <dcterms:modified xsi:type="dcterms:W3CDTF">2014-11-03T20:17:26Z</dcterms:modified>
</cp:coreProperties>
</file>